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8E1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236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28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006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3A06E-8C87-893F-9AD4-F5BABEC703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11075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BEAB339-29B1-DA5B-B222-616120CB1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59790" y="0"/>
            <a:ext cx="493221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510301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068224C-BA96-11BC-8D5A-9021D3083A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876925" y="0"/>
            <a:ext cx="7805290" cy="6858000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05732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660FDE7-3F52-B024-BF65-B37C36A341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26560" y="620712"/>
            <a:ext cx="5400672" cy="3570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909177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3AD98641-9F23-6603-078F-EFCC5C9ECCC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28" y="0"/>
            <a:ext cx="5400672" cy="6858000"/>
          </a:xfrm>
          <a:prstGeom prst="snip1Rect">
            <a:avLst>
              <a:gd name="adj" fmla="val 22727"/>
            </a:avLst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59472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B926123-1345-BD24-BF0A-04E5E73F45D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24" y="0"/>
            <a:ext cx="11496675" cy="392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049594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064E119-5F04-6E74-6CF9-8AF0AE65869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96100" y="2324101"/>
            <a:ext cx="5515361" cy="355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244571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355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69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402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320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266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44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665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513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9917E-D39D-4A1E-8351-8958B8E6A44D}" type="datetimeFigureOut">
              <a:rPr lang="tr-TR" smtClean="0"/>
              <a:t>11.01.2023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B4F1B-9A6C-4BBA-92FC-58765AEE6E6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940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griavci1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cagriavci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griavci1/Intern-3-Games.git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hyperlink" Target="https://github.com/cagriavci1/Intern-3-Games.git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2258D-244B-F258-C7E4-2704F25FA855}"/>
              </a:ext>
            </a:extLst>
          </p:cNvPr>
          <p:cNvSpPr/>
          <p:nvPr/>
        </p:nvSpPr>
        <p:spPr>
          <a:xfrm>
            <a:off x="11431" y="8937"/>
            <a:ext cx="12191999" cy="6858000"/>
          </a:xfrm>
          <a:prstGeom prst="rect">
            <a:avLst/>
          </a:prstGeom>
          <a:solidFill>
            <a:srgbClr val="FF465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46679-29F7-3441-3C2D-16525E0787EA}"/>
              </a:ext>
            </a:extLst>
          </p:cNvPr>
          <p:cNvSpPr txBox="1"/>
          <p:nvPr/>
        </p:nvSpPr>
        <p:spPr>
          <a:xfrm>
            <a:off x="852486" y="141188"/>
            <a:ext cx="1048702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1500" dirty="0" smtClean="0">
                <a:solidFill>
                  <a:schemeClr val="bg1"/>
                </a:solidFill>
                <a:latin typeface="Anton" pitchFamily="2" charset="0"/>
                <a:cs typeface="Poppins" panose="00000500000000000000" pitchFamily="50" charset="0"/>
              </a:rPr>
              <a:t>İş Yeri Eğitimi Sunum</a:t>
            </a:r>
            <a:endParaRPr lang="en-ID" sz="11500" dirty="0">
              <a:solidFill>
                <a:schemeClr val="bg1"/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90E6F4-957F-59D0-26F3-66F451273DF2}"/>
              </a:ext>
            </a:extLst>
          </p:cNvPr>
          <p:cNvSpPr txBox="1"/>
          <p:nvPr/>
        </p:nvSpPr>
        <p:spPr>
          <a:xfrm>
            <a:off x="3905845" y="4324540"/>
            <a:ext cx="442258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ÇAĞRI AVCI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190541039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Teknoloji Fakültesi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Yazılım Mühendisliği</a:t>
            </a:r>
          </a:p>
          <a:p>
            <a:pPr algn="ctr"/>
            <a:endParaRPr lang="en-ID" sz="20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5C3742-3CD7-96AD-DE8C-BA05DB41BCD5}"/>
              </a:ext>
            </a:extLst>
          </p:cNvPr>
          <p:cNvSpPr/>
          <p:nvPr/>
        </p:nvSpPr>
        <p:spPr>
          <a:xfrm>
            <a:off x="10227832" y="5228563"/>
            <a:ext cx="76200" cy="762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C6AA4-7E9A-E294-8559-96F3D62BFCE5}"/>
              </a:ext>
            </a:extLst>
          </p:cNvPr>
          <p:cNvSpPr/>
          <p:nvPr/>
        </p:nvSpPr>
        <p:spPr>
          <a:xfrm>
            <a:off x="9390565" y="4971281"/>
            <a:ext cx="152400" cy="152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2D71BC-6EDA-2A06-CDD5-A6B2D3BFF1E1}"/>
              </a:ext>
            </a:extLst>
          </p:cNvPr>
          <p:cNvSpPr/>
          <p:nvPr/>
        </p:nvSpPr>
        <p:spPr>
          <a:xfrm>
            <a:off x="10522378" y="4207301"/>
            <a:ext cx="220077" cy="220077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D209BA-22BD-F283-4D71-ED24817FC793}"/>
              </a:ext>
            </a:extLst>
          </p:cNvPr>
          <p:cNvSpPr/>
          <p:nvPr/>
        </p:nvSpPr>
        <p:spPr>
          <a:xfrm>
            <a:off x="0" y="0"/>
            <a:ext cx="438150" cy="43815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9DA126-094D-D33A-9031-37A8A4A8E616}"/>
              </a:ext>
            </a:extLst>
          </p:cNvPr>
          <p:cNvSpPr/>
          <p:nvPr/>
        </p:nvSpPr>
        <p:spPr>
          <a:xfrm>
            <a:off x="1524000" y="438150"/>
            <a:ext cx="182563" cy="182563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91CF2C-26F5-2C3B-7DCF-9A0D8AB19995}"/>
              </a:ext>
            </a:extLst>
          </p:cNvPr>
          <p:cNvSpPr/>
          <p:nvPr/>
        </p:nvSpPr>
        <p:spPr>
          <a:xfrm>
            <a:off x="1095376" y="1000126"/>
            <a:ext cx="95250" cy="9525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B54E6850-7289-DE83-7FC0-E61DDC31F069}"/>
              </a:ext>
            </a:extLst>
          </p:cNvPr>
          <p:cNvSpPr/>
          <p:nvPr/>
        </p:nvSpPr>
        <p:spPr>
          <a:xfrm>
            <a:off x="2082800" y="2857500"/>
            <a:ext cx="495300" cy="45719"/>
          </a:xfrm>
          <a:prstGeom prst="snip1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2A290679-AD09-E575-FF47-A61AAA719EB0}"/>
              </a:ext>
            </a:extLst>
          </p:cNvPr>
          <p:cNvSpPr/>
          <p:nvPr/>
        </p:nvSpPr>
        <p:spPr>
          <a:xfrm>
            <a:off x="9466765" y="5910037"/>
            <a:ext cx="495300" cy="45719"/>
          </a:xfrm>
          <a:prstGeom prst="snip1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A89731-104C-C974-3361-39D1E41005B8}"/>
              </a:ext>
            </a:extLst>
          </p:cNvPr>
          <p:cNvCxnSpPr>
            <a:cxnSpLocks/>
          </p:cNvCxnSpPr>
          <p:nvPr/>
        </p:nvCxnSpPr>
        <p:spPr>
          <a:xfrm>
            <a:off x="695325" y="-1587"/>
            <a:ext cx="0" cy="3700914"/>
          </a:xfrm>
          <a:prstGeom prst="line">
            <a:avLst/>
          </a:prstGeom>
          <a:ln w="6350">
            <a:solidFill>
              <a:srgbClr val="ECE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0536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8527"/>
            <a:ext cx="6297313" cy="4229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0" y="2647951"/>
            <a:ext cx="6949440" cy="421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4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62" y="774250"/>
            <a:ext cx="5536070" cy="2719202"/>
          </a:xfrm>
        </p:spPr>
      </p:pic>
      <p:sp>
        <p:nvSpPr>
          <p:cNvPr id="23" name="Graphic 22">
            <a:extLst>
              <a:ext uri="{FF2B5EF4-FFF2-40B4-BE49-F238E27FC236}">
                <a16:creationId xmlns:a16="http://schemas.microsoft.com/office/drawing/2014/main" id="{050CF38F-6D4D-F736-3C81-19935DEEFD2A}"/>
              </a:ext>
            </a:extLst>
          </p:cNvPr>
          <p:cNvSpPr txBox="1"/>
          <p:nvPr/>
        </p:nvSpPr>
        <p:spPr>
          <a:xfrm>
            <a:off x="6560632" y="-555865"/>
            <a:ext cx="67062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6762A-A21E-55B4-F026-9116FD3A6546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9855D7-E5D7-DE9B-9861-C6209777C7F6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8892-8A89-A848-2D23-39B94041FE4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D64BA-3114-48C0-528B-5D1B469C934B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D71934-10D4-420A-97F2-70E50C502BB5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8F0D21-E9D0-23B3-611F-09FB4A92C06E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31BD9-5DB4-349F-D191-55A94E5AFE1F}"/>
              </a:ext>
            </a:extLst>
          </p:cNvPr>
          <p:cNvSpPr/>
          <p:nvPr/>
        </p:nvSpPr>
        <p:spPr>
          <a:xfrm>
            <a:off x="2846357" y="4352633"/>
            <a:ext cx="2625392" cy="1884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E2AF8-DC46-183D-A273-4D3724552767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Neler Yaptım?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376F5-13F4-0431-5DA4-9D0534CAD05D}"/>
              </a:ext>
            </a:extLst>
          </p:cNvPr>
          <p:cNvSpPr/>
          <p:nvPr/>
        </p:nvSpPr>
        <p:spPr>
          <a:xfrm>
            <a:off x="6413026" y="837467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853EA-BA37-FE42-992A-F671336DAA11}"/>
              </a:ext>
            </a:extLst>
          </p:cNvPr>
          <p:cNvSpPr/>
          <p:nvPr/>
        </p:nvSpPr>
        <p:spPr>
          <a:xfrm>
            <a:off x="6868902" y="113415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D09-AAE0-80DD-470D-71E19EE2AC47}"/>
              </a:ext>
            </a:extLst>
          </p:cNvPr>
          <p:cNvSpPr/>
          <p:nvPr/>
        </p:nvSpPr>
        <p:spPr>
          <a:xfrm>
            <a:off x="4019542" y="389589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25B09-FB6B-6BFA-BC0D-105F59AF5F30}"/>
              </a:ext>
            </a:extLst>
          </p:cNvPr>
          <p:cNvSpPr/>
          <p:nvPr/>
        </p:nvSpPr>
        <p:spPr>
          <a:xfrm>
            <a:off x="3712346" y="404329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5FE84-D0F6-13BA-D4C7-B80BDB9C88D8}"/>
              </a:ext>
            </a:extLst>
          </p:cNvPr>
          <p:cNvSpPr/>
          <p:nvPr/>
        </p:nvSpPr>
        <p:spPr>
          <a:xfrm>
            <a:off x="9783684" y="62303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9090E-66CF-66ED-7330-9DED05A129E6}"/>
              </a:ext>
            </a:extLst>
          </p:cNvPr>
          <p:cNvSpPr/>
          <p:nvPr/>
        </p:nvSpPr>
        <p:spPr>
          <a:xfrm>
            <a:off x="9476488" y="637775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4660D-DB3E-6BAA-0BA2-FE501E563F34}"/>
              </a:ext>
            </a:extLst>
          </p:cNvPr>
          <p:cNvGrpSpPr/>
          <p:nvPr/>
        </p:nvGrpSpPr>
        <p:grpSpPr>
          <a:xfrm>
            <a:off x="4670269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25A797-C98C-F980-7DBB-ECAB160001EB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352A2B-FAA2-00A6-4FCF-2D7A3066F253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102713-0A63-23B6-B0C8-4C7E3B423197}"/>
              </a:ext>
            </a:extLst>
          </p:cNvPr>
          <p:cNvSpPr txBox="1"/>
          <p:nvPr/>
        </p:nvSpPr>
        <p:spPr>
          <a:xfrm>
            <a:off x="2879028" y="5052367"/>
            <a:ext cx="2641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tr-TR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Mixamo üzerinden modellerimin animasyonlarını gerçekleştirdim.</a:t>
            </a:r>
            <a:endParaRPr lang="en-ID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424910-6387-2EEF-10B5-C111F2F57719}"/>
              </a:ext>
            </a:extLst>
          </p:cNvPr>
          <p:cNvSpPr txBox="1"/>
          <p:nvPr/>
        </p:nvSpPr>
        <p:spPr>
          <a:xfrm>
            <a:off x="3019056" y="4575334"/>
            <a:ext cx="2279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Animasyon</a:t>
            </a:r>
            <a:endParaRPr lang="en-ID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244665" y="4304201"/>
            <a:ext cx="2339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FF4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cs typeface="Poppins" panose="00000500000000000000" pitchFamily="50" charset="0"/>
              </a:rPr>
              <a:t>Animasyon</a:t>
            </a:r>
            <a:endParaRPr lang="en-ID" sz="3200" b="1" dirty="0">
              <a:solidFill>
                <a:srgbClr val="FF46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9" r="24159"/>
          <a:stretch>
            <a:fillRect/>
          </a:stretch>
        </p:blipFill>
        <p:spPr>
          <a:xfrm>
            <a:off x="0" y="162"/>
            <a:ext cx="5400672" cy="357028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26671"/>
            <a:ext cx="5400672" cy="4031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2" y="2281647"/>
            <a:ext cx="6791328" cy="2250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2" y="4275909"/>
            <a:ext cx="6791328" cy="2582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2" y="163"/>
            <a:ext cx="6791328" cy="22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89" y="430750"/>
            <a:ext cx="5772713" cy="3006621"/>
          </a:xfrm>
        </p:spPr>
      </p:pic>
      <p:sp>
        <p:nvSpPr>
          <p:cNvPr id="23" name="Graphic 22">
            <a:extLst>
              <a:ext uri="{FF2B5EF4-FFF2-40B4-BE49-F238E27FC236}">
                <a16:creationId xmlns:a16="http://schemas.microsoft.com/office/drawing/2014/main" id="{050CF38F-6D4D-F736-3C81-19935DEEFD2A}"/>
              </a:ext>
            </a:extLst>
          </p:cNvPr>
          <p:cNvSpPr txBox="1"/>
          <p:nvPr/>
        </p:nvSpPr>
        <p:spPr>
          <a:xfrm>
            <a:off x="6560632" y="-555865"/>
            <a:ext cx="67062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6762A-A21E-55B4-F026-9116FD3A6546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9855D7-E5D7-DE9B-9861-C6209777C7F6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8892-8A89-A848-2D23-39B94041FE4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D64BA-3114-48C0-528B-5D1B469C934B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D71934-10D4-420A-97F2-70E50C502BB5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8F0D21-E9D0-23B3-611F-09FB4A92C06E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31BD9-5DB4-349F-D191-55A94E5AFE1F}"/>
              </a:ext>
            </a:extLst>
          </p:cNvPr>
          <p:cNvSpPr/>
          <p:nvPr/>
        </p:nvSpPr>
        <p:spPr>
          <a:xfrm>
            <a:off x="1226560" y="4352633"/>
            <a:ext cx="2625392" cy="1884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7F121-A58E-AD95-3B91-A408A3925512}"/>
              </a:ext>
            </a:extLst>
          </p:cNvPr>
          <p:cNvSpPr/>
          <p:nvPr/>
        </p:nvSpPr>
        <p:spPr>
          <a:xfrm>
            <a:off x="4001841" y="4352635"/>
            <a:ext cx="2625392" cy="1884653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E2AF8-DC46-183D-A273-4D3724552767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Neler Yaptım?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04635B-86C3-ACC7-B69F-B93D8D05A5AA}"/>
              </a:ext>
            </a:extLst>
          </p:cNvPr>
          <p:cNvSpPr/>
          <p:nvPr/>
        </p:nvSpPr>
        <p:spPr>
          <a:xfrm>
            <a:off x="3926896" y="4285861"/>
            <a:ext cx="2766004" cy="201819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376F5-13F4-0431-5DA4-9D0534CAD05D}"/>
              </a:ext>
            </a:extLst>
          </p:cNvPr>
          <p:cNvSpPr/>
          <p:nvPr/>
        </p:nvSpPr>
        <p:spPr>
          <a:xfrm>
            <a:off x="6413026" y="837467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853EA-BA37-FE42-992A-F671336DAA11}"/>
              </a:ext>
            </a:extLst>
          </p:cNvPr>
          <p:cNvSpPr/>
          <p:nvPr/>
        </p:nvSpPr>
        <p:spPr>
          <a:xfrm>
            <a:off x="6868902" y="113415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4F8A4-D992-BF8F-FB9F-D52A89231002}"/>
              </a:ext>
            </a:extLst>
          </p:cNvPr>
          <p:cNvSpPr/>
          <p:nvPr/>
        </p:nvSpPr>
        <p:spPr>
          <a:xfrm>
            <a:off x="4001842" y="435263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D09-AAE0-80DD-470D-71E19EE2AC47}"/>
              </a:ext>
            </a:extLst>
          </p:cNvPr>
          <p:cNvSpPr/>
          <p:nvPr/>
        </p:nvSpPr>
        <p:spPr>
          <a:xfrm>
            <a:off x="4019542" y="389589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25B09-FB6B-6BFA-BC0D-105F59AF5F30}"/>
              </a:ext>
            </a:extLst>
          </p:cNvPr>
          <p:cNvSpPr/>
          <p:nvPr/>
        </p:nvSpPr>
        <p:spPr>
          <a:xfrm>
            <a:off x="3712346" y="404329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5FE84-D0F6-13BA-D4C7-B80BDB9C88D8}"/>
              </a:ext>
            </a:extLst>
          </p:cNvPr>
          <p:cNvSpPr/>
          <p:nvPr/>
        </p:nvSpPr>
        <p:spPr>
          <a:xfrm>
            <a:off x="9783684" y="62303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9090E-66CF-66ED-7330-9DED05A129E6}"/>
              </a:ext>
            </a:extLst>
          </p:cNvPr>
          <p:cNvSpPr/>
          <p:nvPr/>
        </p:nvSpPr>
        <p:spPr>
          <a:xfrm>
            <a:off x="9476488" y="637775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D7A17D-156B-CB26-2479-BD15BE61D811}"/>
              </a:ext>
            </a:extLst>
          </p:cNvPr>
          <p:cNvGrpSpPr/>
          <p:nvPr/>
        </p:nvGrpSpPr>
        <p:grpSpPr>
          <a:xfrm>
            <a:off x="581428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14F476-DF15-BD74-A0D3-6C1E32E3A62F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95CBB1-7609-61EA-E0B3-7ED1D6F673BC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3B72186-73D6-5D02-88D1-7ABC5F28F7A4}"/>
              </a:ext>
            </a:extLst>
          </p:cNvPr>
          <p:cNvSpPr txBox="1"/>
          <p:nvPr/>
        </p:nvSpPr>
        <p:spPr>
          <a:xfrm>
            <a:off x="4176135" y="5367572"/>
            <a:ext cx="2384498" cy="77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Blender Kullanarak 3D Karakter Ve Düşman Materyalleri Modelledim.</a:t>
            </a:r>
            <a:endParaRPr lang="en-ID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F7574-A7AB-CB38-8556-7B066F125272}"/>
              </a:ext>
            </a:extLst>
          </p:cNvPr>
          <p:cNvSpPr txBox="1"/>
          <p:nvPr/>
        </p:nvSpPr>
        <p:spPr>
          <a:xfrm>
            <a:off x="4176134" y="4824947"/>
            <a:ext cx="1919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2D </a:t>
            </a:r>
            <a:r>
              <a:rPr lang="tr-TR" sz="2000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Arayüz </a:t>
            </a:r>
            <a:r>
              <a:rPr lang="tr-TR" sz="2000" dirty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Çizim</a:t>
            </a:r>
            <a:endParaRPr lang="en-ID" sz="2000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4660D-DB3E-6BAA-0BA2-FE501E563F34}"/>
              </a:ext>
            </a:extLst>
          </p:cNvPr>
          <p:cNvGrpSpPr/>
          <p:nvPr/>
        </p:nvGrpSpPr>
        <p:grpSpPr>
          <a:xfrm>
            <a:off x="305047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25A797-C98C-F980-7DBB-ECAB160001EB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352A2B-FAA2-00A6-4FCF-2D7A3066F253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102713-0A63-23B6-B0C8-4C7E3B423197}"/>
              </a:ext>
            </a:extLst>
          </p:cNvPr>
          <p:cNvSpPr txBox="1"/>
          <p:nvPr/>
        </p:nvSpPr>
        <p:spPr>
          <a:xfrm>
            <a:off x="1285240" y="5367572"/>
            <a:ext cx="2511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Photoshop Üzerinden </a:t>
            </a:r>
            <a:r>
              <a:rPr lang="tr-TR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2D Grafik</a:t>
            </a:r>
            <a:endParaRPr lang="en-ID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tr-TR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Çizimler Gerçekleştirdim</a:t>
            </a:r>
            <a:endParaRPr lang="en-ID" sz="1200" dirty="0">
              <a:solidFill>
                <a:schemeClr val="bg1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424910-6387-2EEF-10B5-C111F2F57719}"/>
              </a:ext>
            </a:extLst>
          </p:cNvPr>
          <p:cNvSpPr txBox="1"/>
          <p:nvPr/>
        </p:nvSpPr>
        <p:spPr>
          <a:xfrm>
            <a:off x="1409194" y="4833316"/>
            <a:ext cx="22799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2D Grafik Çizim</a:t>
            </a:r>
            <a:endParaRPr lang="en-ID" sz="2000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45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2863068" y="4269986"/>
            <a:ext cx="998005" cy="998005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</p:pic>
      <p:pic>
        <p:nvPicPr>
          <p:cNvPr id="46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5627658" y="4165540"/>
            <a:ext cx="998005" cy="998005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</p:pic>
      <p:sp>
        <p:nvSpPr>
          <p:cNvPr id="47" name="Rectangle 46"/>
          <p:cNvSpPr/>
          <p:nvPr/>
        </p:nvSpPr>
        <p:spPr>
          <a:xfrm>
            <a:off x="8851958" y="4490483"/>
            <a:ext cx="1249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FF4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cs typeface="Poppins" panose="00000500000000000000" pitchFamily="50" charset="0"/>
              </a:rPr>
              <a:t>Çizim</a:t>
            </a:r>
            <a:endParaRPr lang="en-ID" sz="3200" b="1" dirty="0">
              <a:solidFill>
                <a:srgbClr val="FF46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7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41" y="0"/>
            <a:ext cx="6218459" cy="3942539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r="6511"/>
          <a:stretch>
            <a:fillRect/>
          </a:stretch>
        </p:blipFill>
        <p:spPr>
          <a:xfrm>
            <a:off x="-1" y="0"/>
            <a:ext cx="5973542" cy="394899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1177"/>
            <a:ext cx="12192000" cy="34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29" y="341472"/>
            <a:ext cx="6231308" cy="3503691"/>
          </a:xfrm>
        </p:spPr>
      </p:pic>
      <p:sp>
        <p:nvSpPr>
          <p:cNvPr id="23" name="Graphic 22">
            <a:extLst>
              <a:ext uri="{FF2B5EF4-FFF2-40B4-BE49-F238E27FC236}">
                <a16:creationId xmlns:a16="http://schemas.microsoft.com/office/drawing/2014/main" id="{050CF38F-6D4D-F736-3C81-19935DEEFD2A}"/>
              </a:ext>
            </a:extLst>
          </p:cNvPr>
          <p:cNvSpPr txBox="1"/>
          <p:nvPr/>
        </p:nvSpPr>
        <p:spPr>
          <a:xfrm>
            <a:off x="6560632" y="-555865"/>
            <a:ext cx="67062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6762A-A21E-55B4-F026-9116FD3A6546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9855D7-E5D7-DE9B-9861-C6209777C7F6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8892-8A89-A848-2D23-39B94041FE4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D64BA-3114-48C0-528B-5D1B469C934B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D71934-10D4-420A-97F2-70E50C502BB5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8F0D21-E9D0-23B3-611F-09FB4A92C06E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31BD9-5DB4-349F-D191-55A94E5AFE1F}"/>
              </a:ext>
            </a:extLst>
          </p:cNvPr>
          <p:cNvSpPr/>
          <p:nvPr/>
        </p:nvSpPr>
        <p:spPr>
          <a:xfrm>
            <a:off x="1226560" y="4352633"/>
            <a:ext cx="2625392" cy="1884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E2AF8-DC46-183D-A273-4D3724552767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Neler Yaptım?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376F5-13F4-0431-5DA4-9D0534CAD05D}"/>
              </a:ext>
            </a:extLst>
          </p:cNvPr>
          <p:cNvSpPr/>
          <p:nvPr/>
        </p:nvSpPr>
        <p:spPr>
          <a:xfrm>
            <a:off x="6413026" y="837467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853EA-BA37-FE42-992A-F671336DAA11}"/>
              </a:ext>
            </a:extLst>
          </p:cNvPr>
          <p:cNvSpPr/>
          <p:nvPr/>
        </p:nvSpPr>
        <p:spPr>
          <a:xfrm>
            <a:off x="6868902" y="113415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4F8A4-D992-BF8F-FB9F-D52A89231002}"/>
              </a:ext>
            </a:extLst>
          </p:cNvPr>
          <p:cNvSpPr/>
          <p:nvPr/>
        </p:nvSpPr>
        <p:spPr>
          <a:xfrm>
            <a:off x="4001842" y="435263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D09-AAE0-80DD-470D-71E19EE2AC47}"/>
              </a:ext>
            </a:extLst>
          </p:cNvPr>
          <p:cNvSpPr/>
          <p:nvPr/>
        </p:nvSpPr>
        <p:spPr>
          <a:xfrm>
            <a:off x="4019542" y="389589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25B09-FB6B-6BFA-BC0D-105F59AF5F30}"/>
              </a:ext>
            </a:extLst>
          </p:cNvPr>
          <p:cNvSpPr/>
          <p:nvPr/>
        </p:nvSpPr>
        <p:spPr>
          <a:xfrm>
            <a:off x="3712346" y="404329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5FE84-D0F6-13BA-D4C7-B80BDB9C88D8}"/>
              </a:ext>
            </a:extLst>
          </p:cNvPr>
          <p:cNvSpPr/>
          <p:nvPr/>
        </p:nvSpPr>
        <p:spPr>
          <a:xfrm>
            <a:off x="9783684" y="62303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9090E-66CF-66ED-7330-9DED05A129E6}"/>
              </a:ext>
            </a:extLst>
          </p:cNvPr>
          <p:cNvSpPr/>
          <p:nvPr/>
        </p:nvSpPr>
        <p:spPr>
          <a:xfrm>
            <a:off x="9476488" y="637775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4660D-DB3E-6BAA-0BA2-FE501E563F34}"/>
              </a:ext>
            </a:extLst>
          </p:cNvPr>
          <p:cNvGrpSpPr/>
          <p:nvPr/>
        </p:nvGrpSpPr>
        <p:grpSpPr>
          <a:xfrm>
            <a:off x="305047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25A797-C98C-F980-7DBB-ECAB160001EB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352A2B-FAA2-00A6-4FCF-2D7A3066F253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102713-0A63-23B6-B0C8-4C7E3B423197}"/>
              </a:ext>
            </a:extLst>
          </p:cNvPr>
          <p:cNvSpPr txBox="1"/>
          <p:nvPr/>
        </p:nvSpPr>
        <p:spPr>
          <a:xfrm>
            <a:off x="1285240" y="5367572"/>
            <a:ext cx="2511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Unity Oyun Motoru üzerinden 3D Geliştirmeler Yaptım.</a:t>
            </a:r>
            <a:endParaRPr lang="en-ID" sz="1200" dirty="0">
              <a:solidFill>
                <a:schemeClr val="bg1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424910-6387-2EEF-10B5-C111F2F57719}"/>
              </a:ext>
            </a:extLst>
          </p:cNvPr>
          <p:cNvSpPr txBox="1"/>
          <p:nvPr/>
        </p:nvSpPr>
        <p:spPr>
          <a:xfrm>
            <a:off x="1409195" y="4648473"/>
            <a:ext cx="22799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Unity Geliştirme</a:t>
            </a:r>
            <a:endParaRPr lang="en-ID" sz="2000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42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14">
            <a:off x="2839093" y="4210173"/>
            <a:ext cx="1014493" cy="1014493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</p:pic>
      <p:sp>
        <p:nvSpPr>
          <p:cNvPr id="47" name="Rectangle 46"/>
          <p:cNvSpPr/>
          <p:nvPr/>
        </p:nvSpPr>
        <p:spPr>
          <a:xfrm>
            <a:off x="8244665" y="4304201"/>
            <a:ext cx="21547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FF4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cs typeface="Poppins" panose="00000500000000000000" pitchFamily="50" charset="0"/>
              </a:rPr>
              <a:t>Geliştirme</a:t>
            </a:r>
            <a:endParaRPr lang="en-ID" sz="3200" b="1" dirty="0">
              <a:solidFill>
                <a:srgbClr val="FF46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97F121-A58E-AD95-3B91-A408A3925512}"/>
              </a:ext>
            </a:extLst>
          </p:cNvPr>
          <p:cNvSpPr/>
          <p:nvPr/>
        </p:nvSpPr>
        <p:spPr>
          <a:xfrm>
            <a:off x="4001841" y="4352635"/>
            <a:ext cx="2625392" cy="1884653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04635B-86C3-ACC7-B69F-B93D8D05A5AA}"/>
              </a:ext>
            </a:extLst>
          </p:cNvPr>
          <p:cNvSpPr/>
          <p:nvPr/>
        </p:nvSpPr>
        <p:spPr>
          <a:xfrm>
            <a:off x="3926896" y="4285861"/>
            <a:ext cx="2766004" cy="201819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14F8A4-D992-BF8F-FB9F-D52A89231002}"/>
              </a:ext>
            </a:extLst>
          </p:cNvPr>
          <p:cNvSpPr/>
          <p:nvPr/>
        </p:nvSpPr>
        <p:spPr>
          <a:xfrm>
            <a:off x="4001842" y="435263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6D7A17D-156B-CB26-2479-BD15BE61D811}"/>
              </a:ext>
            </a:extLst>
          </p:cNvPr>
          <p:cNvGrpSpPr/>
          <p:nvPr/>
        </p:nvGrpSpPr>
        <p:grpSpPr>
          <a:xfrm>
            <a:off x="581428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62" name="Freeform: Shape 32">
              <a:extLst>
                <a:ext uri="{FF2B5EF4-FFF2-40B4-BE49-F238E27FC236}">
                  <a16:creationId xmlns:a16="http://schemas.microsoft.com/office/drawing/2014/main" id="{5C14F476-DF15-BD74-A0D3-6C1E32E3A62F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33">
              <a:extLst>
                <a:ext uri="{FF2B5EF4-FFF2-40B4-BE49-F238E27FC236}">
                  <a16:creationId xmlns:a16="http://schemas.microsoft.com/office/drawing/2014/main" id="{B895CBB1-7609-61EA-E0B3-7ED1D6F673BC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3B72186-73D6-5D02-88D1-7ABC5F28F7A4}"/>
              </a:ext>
            </a:extLst>
          </p:cNvPr>
          <p:cNvSpPr txBox="1"/>
          <p:nvPr/>
        </p:nvSpPr>
        <p:spPr>
          <a:xfrm>
            <a:off x="4034587" y="4944666"/>
            <a:ext cx="2384498" cy="13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C# Programlama Dilini Kullanarak Mekaniklerimi Gerçekleştirdim.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9F7574-A7AB-CB38-8556-7B066F125272}"/>
              </a:ext>
            </a:extLst>
          </p:cNvPr>
          <p:cNvSpPr txBox="1"/>
          <p:nvPr/>
        </p:nvSpPr>
        <p:spPr>
          <a:xfrm>
            <a:off x="4001682" y="4552965"/>
            <a:ext cx="1919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Programlama</a:t>
            </a:r>
            <a:endParaRPr lang="en-ID" sz="2000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079" y="4222703"/>
            <a:ext cx="952821" cy="95282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85117"/>
            <a:ext cx="6400800" cy="3072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5117"/>
            <a:ext cx="5791200" cy="307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2" y="0"/>
            <a:ext cx="7082118" cy="3804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" y="0"/>
            <a:ext cx="6400800" cy="37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039565" cy="3372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46" y="0"/>
            <a:ext cx="3749196" cy="3373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442" y="0"/>
            <a:ext cx="4529558" cy="3704946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r="4075"/>
          <a:stretch>
            <a:fillRect/>
          </a:stretch>
        </p:blipFill>
        <p:spPr>
          <a:xfrm>
            <a:off x="-1" y="3238697"/>
            <a:ext cx="5474825" cy="361930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96" y="3238697"/>
            <a:ext cx="6972904" cy="36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1" b="14181"/>
          <a:stretch>
            <a:fillRect/>
          </a:stretch>
        </p:blipFill>
        <p:spPr>
          <a:xfrm>
            <a:off x="-1" y="0"/>
            <a:ext cx="12192001" cy="6878974"/>
          </a:xfrm>
        </p:spPr>
      </p:pic>
    </p:spTree>
    <p:extLst>
      <p:ext uri="{BB962C8B-B14F-4D97-AF65-F5344CB8AC3E}">
        <p14:creationId xmlns:p14="http://schemas.microsoft.com/office/powerpoint/2010/main" val="11445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93397" cy="6858000"/>
          </a:xfrm>
          <a:prstGeom prst="rect">
            <a:avLst/>
          </a:prstGeo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6" b="13316"/>
          <a:stretch>
            <a:fillRect/>
          </a:stretch>
        </p:blipFill>
        <p:spPr>
          <a:xfrm>
            <a:off x="5509548" y="1"/>
            <a:ext cx="6682451" cy="6841578"/>
          </a:xfrm>
        </p:spPr>
      </p:pic>
    </p:spTree>
    <p:extLst>
      <p:ext uri="{BB962C8B-B14F-4D97-AF65-F5344CB8AC3E}">
        <p14:creationId xmlns:p14="http://schemas.microsoft.com/office/powerpoint/2010/main" val="8543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6" t="1185" r="15394" b="-1185"/>
          <a:stretch/>
        </p:blipFill>
        <p:spPr/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B8F4C2-CCCC-4680-C42E-95EBEE2F7990}"/>
              </a:ext>
            </a:extLst>
          </p:cNvPr>
          <p:cNvSpPr txBox="1"/>
          <p:nvPr/>
        </p:nvSpPr>
        <p:spPr>
          <a:xfrm>
            <a:off x="1162449" y="3728618"/>
            <a:ext cx="5711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Yazılım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Mühendisliği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4.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Sınıf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öğrencisiyim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Unity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oyun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motoruyla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yaklaşık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3.5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yıldır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çalışmaktayım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Geliştirdiğim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oyunlar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yayınladığım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oyunlar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alanda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danışmanlık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yaptığım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firmalar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bulunduğum-bitirdiğim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projeler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ilgili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daha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fazla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bilgiye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buradan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ulaşabilirsiniz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tr-TR" sz="1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tr-TR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Linkedin</a:t>
            </a:r>
            <a:r>
              <a:rPr lang="tr-T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tr-T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</a:t>
            </a:r>
            <a:r>
              <a:rPr lang="tr-TR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www.linkedin.com/in/cagriavci1/</a:t>
            </a:r>
            <a:r>
              <a:rPr lang="tr-TR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just">
              <a:lnSpc>
                <a:spcPct val="200000"/>
              </a:lnSpc>
            </a:pPr>
            <a:r>
              <a:rPr lang="tr-TR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GitHub: </a:t>
            </a:r>
            <a:r>
              <a:rPr lang="tr-T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https://github.com/cagriavci1</a:t>
            </a:r>
            <a:r>
              <a:rPr lang="tr-T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38DE52-A545-1486-B678-1106EFD75B79}"/>
              </a:ext>
            </a:extLst>
          </p:cNvPr>
          <p:cNvSpPr txBox="1"/>
          <p:nvPr/>
        </p:nvSpPr>
        <p:spPr>
          <a:xfrm>
            <a:off x="1460790" y="1437508"/>
            <a:ext cx="50335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ÇAĞRI AVCI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58589F-A2A3-89B2-DA3E-4C3D07B7C38B}"/>
              </a:ext>
            </a:extLst>
          </p:cNvPr>
          <p:cNvSpPr/>
          <p:nvPr/>
        </p:nvSpPr>
        <p:spPr>
          <a:xfrm>
            <a:off x="1545923" y="2812869"/>
            <a:ext cx="2556934" cy="53803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77BA2-96B2-E726-B7CB-D16162859024}"/>
              </a:ext>
            </a:extLst>
          </p:cNvPr>
          <p:cNvSpPr txBox="1"/>
          <p:nvPr/>
        </p:nvSpPr>
        <p:spPr>
          <a:xfrm>
            <a:off x="1435922" y="2923223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HAKKIMDA</a:t>
            </a:r>
            <a:endParaRPr lang="en-ID" sz="16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9C354-4B3A-1124-F60B-9E975DF80F8F}"/>
              </a:ext>
            </a:extLst>
          </p:cNvPr>
          <p:cNvSpPr/>
          <p:nvPr/>
        </p:nvSpPr>
        <p:spPr>
          <a:xfrm>
            <a:off x="4018256" y="4515851"/>
            <a:ext cx="76200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60545-8C7C-F3FF-3252-EE9B663E0AB0}"/>
              </a:ext>
            </a:extLst>
          </p:cNvPr>
          <p:cNvSpPr/>
          <p:nvPr/>
        </p:nvSpPr>
        <p:spPr>
          <a:xfrm>
            <a:off x="1478189" y="2753113"/>
            <a:ext cx="2692401" cy="67588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BF02F-BDAC-5800-D49B-03B850228CE3}"/>
              </a:ext>
            </a:extLst>
          </p:cNvPr>
          <p:cNvSpPr/>
          <p:nvPr/>
        </p:nvSpPr>
        <p:spPr>
          <a:xfrm>
            <a:off x="4430420" y="4577658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35ABB-BAB5-7244-FF48-E9A505EC1262}"/>
              </a:ext>
            </a:extLst>
          </p:cNvPr>
          <p:cNvSpPr/>
          <p:nvPr/>
        </p:nvSpPr>
        <p:spPr>
          <a:xfrm>
            <a:off x="4063129" y="4634662"/>
            <a:ext cx="45719" cy="457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3D3C5-2214-1CF6-F8EF-A4C8226A71D9}"/>
              </a:ext>
            </a:extLst>
          </p:cNvPr>
          <p:cNvSpPr/>
          <p:nvPr/>
        </p:nvSpPr>
        <p:spPr>
          <a:xfrm>
            <a:off x="1778660" y="3752336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26D347-38E1-6B89-783F-A7B82266D234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C84884-E38A-9BA7-2A37-82E640DFCAFC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D170F4-8C1E-ED4D-56BC-AECB29E43245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41BA07-CA19-CDE7-7782-78897E04F03F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2681A7-6832-249B-7871-698A9D1E38C0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416949-6F6E-341C-BA2E-65846DB21FA2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1E6DAC-0EA3-E553-4B9D-DFD37CCD9729}"/>
              </a:ext>
            </a:extLst>
          </p:cNvPr>
          <p:cNvSpPr/>
          <p:nvPr/>
        </p:nvSpPr>
        <p:spPr>
          <a:xfrm>
            <a:off x="7452586" y="189706"/>
            <a:ext cx="2273309" cy="53803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4C15B8-8A31-CE0F-0AA1-0B60401F5614}"/>
              </a:ext>
            </a:extLst>
          </p:cNvPr>
          <p:cNvSpPr/>
          <p:nvPr/>
        </p:nvSpPr>
        <p:spPr>
          <a:xfrm>
            <a:off x="2592784" y="-1642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1172BA-C180-E474-E029-5E23202DA66F}"/>
              </a:ext>
            </a:extLst>
          </p:cNvPr>
          <p:cNvSpPr/>
          <p:nvPr/>
        </p:nvSpPr>
        <p:spPr>
          <a:xfrm>
            <a:off x="3048660" y="295045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95A54B-1549-8CD3-60B7-F0B5544E65F7}"/>
              </a:ext>
            </a:extLst>
          </p:cNvPr>
          <p:cNvSpPr/>
          <p:nvPr/>
        </p:nvSpPr>
        <p:spPr>
          <a:xfrm>
            <a:off x="6762756" y="505048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70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raphic 22">
            <a:extLst>
              <a:ext uri="{FF2B5EF4-FFF2-40B4-BE49-F238E27FC236}">
                <a16:creationId xmlns:a16="http://schemas.microsoft.com/office/drawing/2014/main" id="{474CC89F-8456-5B9A-2C35-1404D29782D1}"/>
              </a:ext>
            </a:extLst>
          </p:cNvPr>
          <p:cNvSpPr txBox="1"/>
          <p:nvPr/>
        </p:nvSpPr>
        <p:spPr>
          <a:xfrm>
            <a:off x="4192928" y="-555865"/>
            <a:ext cx="907400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r="31921"/>
          <a:stretch>
            <a:fillRect/>
          </a:stretch>
        </p:blipFill>
        <p:spPr/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4FE28A-98B4-952A-1250-FEAEB56123FE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D5EF66-419D-1178-121E-23BD272A2F33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A123BBD-2132-5BAE-6556-2ECC215E3AEC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297FD9-BB05-0E9A-1A04-EF7A805FCAC5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BB3812-83C9-E2C3-8162-6284ECAF45D9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E078DF-05E5-54B8-9356-DA7C6E071C50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EA7F5F-4C01-32E2-311C-DCE2B42D45A4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Proje Çıktısı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7EABB8-CC87-59C7-C79C-20068CD6DC22}"/>
              </a:ext>
            </a:extLst>
          </p:cNvPr>
          <p:cNvSpPr/>
          <p:nvPr/>
        </p:nvSpPr>
        <p:spPr>
          <a:xfrm>
            <a:off x="7565507" y="3583194"/>
            <a:ext cx="3784527" cy="213218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A388C-4334-0647-C7EF-5758494BCA65}"/>
              </a:ext>
            </a:extLst>
          </p:cNvPr>
          <p:cNvSpPr/>
          <p:nvPr/>
        </p:nvSpPr>
        <p:spPr>
          <a:xfrm>
            <a:off x="7464159" y="3487263"/>
            <a:ext cx="3987221" cy="243378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7A35C-2E37-E269-4A25-6E987CCE148C}"/>
              </a:ext>
            </a:extLst>
          </p:cNvPr>
          <p:cNvSpPr/>
          <p:nvPr/>
        </p:nvSpPr>
        <p:spPr>
          <a:xfrm>
            <a:off x="7565507" y="472111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38FFC-546F-6AF5-B1DA-34FCC97A725F}"/>
              </a:ext>
            </a:extLst>
          </p:cNvPr>
          <p:cNvSpPr/>
          <p:nvPr/>
        </p:nvSpPr>
        <p:spPr>
          <a:xfrm>
            <a:off x="11253881" y="5986574"/>
            <a:ext cx="105293" cy="105293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0DC74-F93A-D274-EC12-92394F387074}"/>
              </a:ext>
            </a:extLst>
          </p:cNvPr>
          <p:cNvSpPr/>
          <p:nvPr/>
        </p:nvSpPr>
        <p:spPr>
          <a:xfrm>
            <a:off x="7186187" y="4477783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ADA61-8E8D-952A-7F24-3D23F25E957A}"/>
              </a:ext>
            </a:extLst>
          </p:cNvPr>
          <p:cNvSpPr/>
          <p:nvPr/>
        </p:nvSpPr>
        <p:spPr>
          <a:xfrm>
            <a:off x="6878991" y="4625183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73DA90-ED65-2B6E-6D1C-FB2EA743EE38}"/>
              </a:ext>
            </a:extLst>
          </p:cNvPr>
          <p:cNvSpPr/>
          <p:nvPr/>
        </p:nvSpPr>
        <p:spPr>
          <a:xfrm>
            <a:off x="11180181" y="63319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ACE49F-FCC0-C68D-C95A-8D65F4D1F49B}"/>
              </a:ext>
            </a:extLst>
          </p:cNvPr>
          <p:cNvSpPr/>
          <p:nvPr/>
        </p:nvSpPr>
        <p:spPr>
          <a:xfrm>
            <a:off x="11819135" y="5921047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59B2AD-DF27-CF3C-6840-22DD43E642C0}"/>
              </a:ext>
            </a:extLst>
          </p:cNvPr>
          <p:cNvSpPr txBox="1"/>
          <p:nvPr/>
        </p:nvSpPr>
        <p:spPr>
          <a:xfrm>
            <a:off x="7913048" y="37680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Sonuç</a:t>
            </a:r>
            <a:endParaRPr lang="en-ID" sz="16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AEFA6-DB6C-DDFA-7742-49D4B4B6E246}"/>
              </a:ext>
            </a:extLst>
          </p:cNvPr>
          <p:cNvSpPr txBox="1"/>
          <p:nvPr/>
        </p:nvSpPr>
        <p:spPr>
          <a:xfrm>
            <a:off x="7913049" y="4083293"/>
            <a:ext cx="33408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Proje Github’a yüklendi ve 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.EXE </a:t>
            </a: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olarak çıktısı alındı.</a:t>
            </a:r>
          </a:p>
          <a:p>
            <a:pPr>
              <a:lnSpc>
                <a:spcPct val="150000"/>
              </a:lnSpc>
            </a:pP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Repos: </a:t>
            </a: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3"/>
              </a:rPr>
              <a:t>https://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3"/>
              </a:rPr>
              <a:t>github.com/cagriavci1/Intern-3-Games.git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 </a:t>
            </a:r>
            <a:endParaRPr lang="tr-TR" sz="1400" dirty="0"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C2F677-E6CD-497F-C451-B5294FDDB63E}"/>
              </a:ext>
            </a:extLst>
          </p:cNvPr>
          <p:cNvSpPr/>
          <p:nvPr/>
        </p:nvSpPr>
        <p:spPr>
          <a:xfrm>
            <a:off x="4021575" y="1167339"/>
            <a:ext cx="2273309" cy="53803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B57DB-03A8-84F6-C454-0C5BC1BD802D}"/>
              </a:ext>
            </a:extLst>
          </p:cNvPr>
          <p:cNvSpPr txBox="1"/>
          <p:nvPr/>
        </p:nvSpPr>
        <p:spPr>
          <a:xfrm>
            <a:off x="3828962" y="1267077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ÇIKTISI</a:t>
            </a:r>
            <a:endParaRPr lang="en-ID" sz="16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BEA787-32A7-4841-400B-CF14F8AFFF02}"/>
              </a:ext>
            </a:extLst>
          </p:cNvPr>
          <p:cNvSpPr/>
          <p:nvPr/>
        </p:nvSpPr>
        <p:spPr>
          <a:xfrm>
            <a:off x="3833198" y="105167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3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raphic 22">
            <a:extLst>
              <a:ext uri="{FF2B5EF4-FFF2-40B4-BE49-F238E27FC236}">
                <a16:creationId xmlns:a16="http://schemas.microsoft.com/office/drawing/2014/main" id="{C2F0BB7E-FA90-621B-3F83-23DE0C496DAA}"/>
              </a:ext>
            </a:extLst>
          </p:cNvPr>
          <p:cNvSpPr txBox="1"/>
          <p:nvPr/>
        </p:nvSpPr>
        <p:spPr>
          <a:xfrm>
            <a:off x="2071157" y="2134542"/>
            <a:ext cx="1088670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DABED-706D-72FC-07F2-450E4581D711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972D2E-4F9E-0DB0-88A9-846FC602C31E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790BB14-32AC-5A55-1BEB-E02AAC8A2D7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5D592E-9A7F-C1FD-873C-2740D5C59EBA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2365C1-4F1C-7D47-B650-4085C2FA18C6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3D8533-23F2-4A5D-060A-9981118FEEB3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1DD8E1-BBBE-F1F6-1B73-9756C821E0E4}"/>
              </a:ext>
            </a:extLst>
          </p:cNvPr>
          <p:cNvSpPr txBox="1"/>
          <p:nvPr/>
        </p:nvSpPr>
        <p:spPr>
          <a:xfrm>
            <a:off x="1259931" y="4603326"/>
            <a:ext cx="4635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Karaktere sonsuz mermi imkanı sunarak düşmanlarından kaçarak düşmanlarını yok etmeyi hedefleyen ve skor toplayarak rekabet sağlanan 3D Masaüstü oyun projesi.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16D6C-01FC-17EE-3764-97EABEF50F42}"/>
              </a:ext>
            </a:extLst>
          </p:cNvPr>
          <p:cNvSpPr txBox="1"/>
          <p:nvPr/>
        </p:nvSpPr>
        <p:spPr>
          <a:xfrm>
            <a:off x="1293813" y="3822340"/>
            <a:ext cx="50335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Yapılan Proje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D4F53-E001-2912-F7BE-3B2B1A974EB1}"/>
              </a:ext>
            </a:extLst>
          </p:cNvPr>
          <p:cNvSpPr/>
          <p:nvPr/>
        </p:nvSpPr>
        <p:spPr>
          <a:xfrm>
            <a:off x="7710342" y="5957836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3E9F2-02AD-8572-1F05-6ADDF1463ABF}"/>
              </a:ext>
            </a:extLst>
          </p:cNvPr>
          <p:cNvSpPr txBox="1"/>
          <p:nvPr/>
        </p:nvSpPr>
        <p:spPr>
          <a:xfrm>
            <a:off x="8067422" y="3782341"/>
            <a:ext cx="2384498" cy="3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ID" sz="9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DCDD6-FBF5-DCAB-8B07-A62E94F29F19}"/>
              </a:ext>
            </a:extLst>
          </p:cNvPr>
          <p:cNvSpPr txBox="1"/>
          <p:nvPr/>
        </p:nvSpPr>
        <p:spPr>
          <a:xfrm>
            <a:off x="7857742" y="3129107"/>
            <a:ext cx="2850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Katil Bebek Çakii</a:t>
            </a:r>
            <a:endParaRPr lang="en-ID" sz="24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D3C75A-0D76-AD02-2595-393DC072ACC5}"/>
              </a:ext>
            </a:extLst>
          </p:cNvPr>
          <p:cNvSpPr/>
          <p:nvPr/>
        </p:nvSpPr>
        <p:spPr>
          <a:xfrm>
            <a:off x="7382025" y="6237288"/>
            <a:ext cx="108619" cy="1086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A4AE8-8D2D-770E-DFAB-2CF760C6B932}"/>
              </a:ext>
            </a:extLst>
          </p:cNvPr>
          <p:cNvSpPr/>
          <p:nvPr/>
        </p:nvSpPr>
        <p:spPr>
          <a:xfrm>
            <a:off x="7220058" y="5964238"/>
            <a:ext cx="66527" cy="66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4565DF-B77A-C588-FBDF-0B34CAD80020}"/>
              </a:ext>
            </a:extLst>
          </p:cNvPr>
          <p:cNvSpPr/>
          <p:nvPr/>
        </p:nvSpPr>
        <p:spPr>
          <a:xfrm>
            <a:off x="11394724" y="4011160"/>
            <a:ext cx="108619" cy="1086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3DE801-007D-333A-9739-C37A37AB3F8A}"/>
              </a:ext>
            </a:extLst>
          </p:cNvPr>
          <p:cNvSpPr/>
          <p:nvPr/>
        </p:nvSpPr>
        <p:spPr>
          <a:xfrm>
            <a:off x="11232757" y="3738110"/>
            <a:ext cx="66527" cy="66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6" b="19646"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6D3F166-D043-0F5E-AEEF-86E2C0F67C5C}"/>
              </a:ext>
            </a:extLst>
          </p:cNvPr>
          <p:cNvSpPr/>
          <p:nvPr/>
        </p:nvSpPr>
        <p:spPr>
          <a:xfrm>
            <a:off x="7710343" y="2810012"/>
            <a:ext cx="3098656" cy="1298958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8B8B60-ECA0-2633-81F4-13E0BDEA8444}"/>
              </a:ext>
            </a:extLst>
          </p:cNvPr>
          <p:cNvSpPr/>
          <p:nvPr/>
        </p:nvSpPr>
        <p:spPr>
          <a:xfrm>
            <a:off x="7627721" y="2726540"/>
            <a:ext cx="3263900" cy="150949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5D4F53-E001-2912-F7BE-3B2B1A974EB1}"/>
              </a:ext>
            </a:extLst>
          </p:cNvPr>
          <p:cNvSpPr/>
          <p:nvPr/>
        </p:nvSpPr>
        <p:spPr>
          <a:xfrm>
            <a:off x="7710342" y="5957836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03E9F2-02AD-8572-1F05-6ADDF1463ABF}"/>
              </a:ext>
            </a:extLst>
          </p:cNvPr>
          <p:cNvSpPr txBox="1"/>
          <p:nvPr/>
        </p:nvSpPr>
        <p:spPr>
          <a:xfrm>
            <a:off x="8067422" y="3782341"/>
            <a:ext cx="2384498" cy="326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lang="en-ID" sz="9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3DCDD6-FBF5-DCAB-8B07-A62E94F29F19}"/>
              </a:ext>
            </a:extLst>
          </p:cNvPr>
          <p:cNvSpPr txBox="1"/>
          <p:nvPr/>
        </p:nvSpPr>
        <p:spPr>
          <a:xfrm>
            <a:off x="7857742" y="3129107"/>
            <a:ext cx="2850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4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Katil Bebek Çakii</a:t>
            </a:r>
            <a:endParaRPr lang="en-ID" sz="24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2B317-0A18-A97D-ECD3-EA8EACCE0381}"/>
              </a:ext>
            </a:extLst>
          </p:cNvPr>
          <p:cNvSpPr/>
          <p:nvPr/>
        </p:nvSpPr>
        <p:spPr>
          <a:xfrm>
            <a:off x="9233573" y="5559209"/>
            <a:ext cx="1976120" cy="438292"/>
          </a:xfrm>
          <a:prstGeom prst="rect">
            <a:avLst/>
          </a:prstGeom>
          <a:solidFill>
            <a:srgbClr val="FF4655"/>
          </a:solidFill>
          <a:ln>
            <a:solidFill>
              <a:srgbClr val="ECE8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SON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r="6399"/>
          <a:stretch>
            <a:fillRect/>
          </a:stretch>
        </p:blipFill>
        <p:spPr/>
      </p:pic>
      <p:sp>
        <p:nvSpPr>
          <p:cNvPr id="48" name="Graphic 17">
            <a:extLst>
              <a:ext uri="{FF2B5EF4-FFF2-40B4-BE49-F238E27FC236}">
                <a16:creationId xmlns:a16="http://schemas.microsoft.com/office/drawing/2014/main" id="{8D73E5F7-AED3-9EDD-788B-59C353FF6D4C}"/>
              </a:ext>
            </a:extLst>
          </p:cNvPr>
          <p:cNvSpPr txBox="1"/>
          <p:nvPr/>
        </p:nvSpPr>
        <p:spPr>
          <a:xfrm>
            <a:off x="1433444" y="-1634369"/>
            <a:ext cx="961893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2100" spc="0" baseline="0" dirty="0" smtClean="0">
                <a:ln w="9525" cap="flat">
                  <a:solidFill>
                    <a:srgbClr val="FF4655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Oyun</a:t>
            </a:r>
            <a:endParaRPr lang="en-ID" sz="22100" spc="0" baseline="0" dirty="0">
              <a:ln w="9525" cap="flat">
                <a:solidFill>
                  <a:srgbClr val="FF4655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7FA0622-F9F4-C446-87D2-B7B75DE36ECC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rgbClr val="ECE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A3B74A-DEDA-071A-EBE2-76B81B3DFAB8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rgbClr val="ECE8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C0F0C42-0FCD-7078-B000-48F1B28B313A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69052-5B6B-8928-C611-C21A6241440D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92874F-D277-978B-3A5D-8F79CFBF351E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D0E90D-3809-768B-FED0-C941369684F8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4DC10AE-D229-FA81-6C8D-B60490B112CF}"/>
              </a:ext>
            </a:extLst>
          </p:cNvPr>
          <p:cNvSpPr txBox="1"/>
          <p:nvPr/>
        </p:nvSpPr>
        <p:spPr>
          <a:xfrm>
            <a:off x="5820923" y="535232"/>
            <a:ext cx="6036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6600" dirty="0" smtClean="0">
                <a:solidFill>
                  <a:schemeClr val="bg1"/>
                </a:solidFill>
                <a:latin typeface="Anton" pitchFamily="2" charset="0"/>
                <a:cs typeface="Poppins" panose="00000500000000000000" pitchFamily="50" charset="0"/>
              </a:rPr>
              <a:t>PC</a:t>
            </a:r>
            <a:endParaRPr lang="en-ID" sz="6600" dirty="0">
              <a:solidFill>
                <a:schemeClr val="bg1"/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71B2FC-A744-811A-B515-97D06C054FAA}"/>
              </a:ext>
            </a:extLst>
          </p:cNvPr>
          <p:cNvSpPr/>
          <p:nvPr/>
        </p:nvSpPr>
        <p:spPr>
          <a:xfrm>
            <a:off x="1521801" y="3347166"/>
            <a:ext cx="3789386" cy="900716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BA2A2B-DF56-F88F-E49E-CF7C9D2BFD61}"/>
              </a:ext>
            </a:extLst>
          </p:cNvPr>
          <p:cNvSpPr txBox="1"/>
          <p:nvPr/>
        </p:nvSpPr>
        <p:spPr>
          <a:xfrm>
            <a:off x="1861722" y="3371396"/>
            <a:ext cx="3474889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 masaüstü oyun platformlarında çıkarılmaya hazır hale getirildi.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A93C88-E594-4993-1531-B22CD6CFE96D}"/>
              </a:ext>
            </a:extLst>
          </p:cNvPr>
          <p:cNvSpPr/>
          <p:nvPr/>
        </p:nvSpPr>
        <p:spPr>
          <a:xfrm>
            <a:off x="1305591" y="3581314"/>
            <a:ext cx="432420" cy="43242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16CC86-A32F-CF78-A84C-B6EE664CC3F4}"/>
              </a:ext>
            </a:extLst>
          </p:cNvPr>
          <p:cNvSpPr txBox="1"/>
          <p:nvPr/>
        </p:nvSpPr>
        <p:spPr>
          <a:xfrm>
            <a:off x="1283609" y="3622977"/>
            <a:ext cx="476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01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6FC015-1573-A63C-EE39-69EFAD45CE07}"/>
              </a:ext>
            </a:extLst>
          </p:cNvPr>
          <p:cNvSpPr/>
          <p:nvPr/>
        </p:nvSpPr>
        <p:spPr>
          <a:xfrm>
            <a:off x="1521801" y="4743360"/>
            <a:ext cx="3789386" cy="900716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BFA271-F61A-22A5-9193-99F157B6736A}"/>
              </a:ext>
            </a:extLst>
          </p:cNvPr>
          <p:cNvSpPr txBox="1"/>
          <p:nvPr/>
        </p:nvSpPr>
        <p:spPr>
          <a:xfrm>
            <a:off x="1738011" y="4722525"/>
            <a:ext cx="3509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Android ve IOS üzerinde çıkarılmak için de uygun ve modüler bir şekilde geliştirildi.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962D61-78B0-797C-9904-F75B1DB7DB0A}"/>
              </a:ext>
            </a:extLst>
          </p:cNvPr>
          <p:cNvSpPr/>
          <p:nvPr/>
        </p:nvSpPr>
        <p:spPr>
          <a:xfrm>
            <a:off x="1305591" y="4967608"/>
            <a:ext cx="432420" cy="43242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DF290B-F980-A232-6769-4466C55A1675}"/>
              </a:ext>
            </a:extLst>
          </p:cNvPr>
          <p:cNvSpPr txBox="1"/>
          <p:nvPr/>
        </p:nvSpPr>
        <p:spPr>
          <a:xfrm>
            <a:off x="1283609" y="5019171"/>
            <a:ext cx="4763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02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6222CA-D698-D397-D00F-E891D35AB4C4}"/>
              </a:ext>
            </a:extLst>
          </p:cNvPr>
          <p:cNvSpPr/>
          <p:nvPr/>
        </p:nvSpPr>
        <p:spPr>
          <a:xfrm>
            <a:off x="4853404" y="6179007"/>
            <a:ext cx="76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7F500D-7ECE-328D-388D-D58E912FE08B}"/>
              </a:ext>
            </a:extLst>
          </p:cNvPr>
          <p:cNvSpPr/>
          <p:nvPr/>
        </p:nvSpPr>
        <p:spPr>
          <a:xfrm>
            <a:off x="4538383" y="6479998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6BC1B5-12E7-F2D1-A37F-26305233143B}"/>
              </a:ext>
            </a:extLst>
          </p:cNvPr>
          <p:cNvSpPr/>
          <p:nvPr/>
        </p:nvSpPr>
        <p:spPr>
          <a:xfrm>
            <a:off x="4124950" y="6398473"/>
            <a:ext cx="45719" cy="457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3EF651-B4C3-159E-61F9-1A8BC7606955}"/>
              </a:ext>
            </a:extLst>
          </p:cNvPr>
          <p:cNvSpPr/>
          <p:nvPr/>
        </p:nvSpPr>
        <p:spPr>
          <a:xfrm>
            <a:off x="1207409" y="3239889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9D9E15-4CEF-BAF5-D5B3-8E051EDB4626}"/>
              </a:ext>
            </a:extLst>
          </p:cNvPr>
          <p:cNvSpPr/>
          <p:nvPr/>
        </p:nvSpPr>
        <p:spPr>
          <a:xfrm>
            <a:off x="899384" y="3042893"/>
            <a:ext cx="45719" cy="457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210C26-EF7F-F5DA-753A-DEFB7BC65B1C}"/>
              </a:ext>
            </a:extLst>
          </p:cNvPr>
          <p:cNvSpPr/>
          <p:nvPr/>
        </p:nvSpPr>
        <p:spPr>
          <a:xfrm>
            <a:off x="3855465" y="4337644"/>
            <a:ext cx="76200" cy="7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549725-23E6-730A-7E58-C94C14C5D01D}"/>
              </a:ext>
            </a:extLst>
          </p:cNvPr>
          <p:cNvSpPr/>
          <p:nvPr/>
        </p:nvSpPr>
        <p:spPr>
          <a:xfrm>
            <a:off x="5791913" y="3185579"/>
            <a:ext cx="108619" cy="1086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D857697-8527-E2FB-6949-BD73F21FF4CA}"/>
              </a:ext>
            </a:extLst>
          </p:cNvPr>
          <p:cNvSpPr/>
          <p:nvPr/>
        </p:nvSpPr>
        <p:spPr>
          <a:xfrm>
            <a:off x="5629946" y="2912529"/>
            <a:ext cx="66527" cy="66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8240AC-3515-DA5C-048E-452566DBACD8}"/>
              </a:ext>
            </a:extLst>
          </p:cNvPr>
          <p:cNvSpPr txBox="1"/>
          <p:nvPr/>
        </p:nvSpPr>
        <p:spPr>
          <a:xfrm>
            <a:off x="1480139" y="1958741"/>
            <a:ext cx="4569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hilosopher" panose="00000500000000000000" pitchFamily="2" charset="0"/>
                <a:cs typeface="Poppins" panose="00000500000000000000" pitchFamily="50" charset="0"/>
              </a:rPr>
              <a:t>Katil Bebek Çakii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79D1D8-254B-FFFC-F2A8-B38AA289C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76395"/>
            <a:ext cx="7105928" cy="411309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2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8C2F677-E6CD-497F-C451-B5294FDDB63E}"/>
              </a:ext>
            </a:extLst>
          </p:cNvPr>
          <p:cNvSpPr/>
          <p:nvPr/>
        </p:nvSpPr>
        <p:spPr>
          <a:xfrm>
            <a:off x="785686" y="151392"/>
            <a:ext cx="5592519" cy="53803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474CC89F-8456-5B9A-2C35-1404D29782D1}"/>
              </a:ext>
            </a:extLst>
          </p:cNvPr>
          <p:cNvSpPr txBox="1"/>
          <p:nvPr/>
        </p:nvSpPr>
        <p:spPr>
          <a:xfrm>
            <a:off x="4192928" y="-555865"/>
            <a:ext cx="907400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4FE28A-98B4-952A-1250-FEAEB56123FE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D5EF66-419D-1178-121E-23BD272A2F33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A123BBD-2132-5BAE-6556-2ECC215E3AEC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297FD9-BB05-0E9A-1A04-EF7A805FCAC5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BB3812-83C9-E2C3-8162-6284ECAF45D9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E078DF-05E5-54B8-9356-DA7C6E071C50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EA7F5F-4C01-32E2-311C-DCE2B42D45A4}"/>
              </a:ext>
            </a:extLst>
          </p:cNvPr>
          <p:cNvSpPr txBox="1"/>
          <p:nvPr/>
        </p:nvSpPr>
        <p:spPr>
          <a:xfrm>
            <a:off x="7186187" y="1113556"/>
            <a:ext cx="49753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Kullandığım Teknolojiler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7EABB8-CC87-59C7-C79C-20068CD6DC22}"/>
              </a:ext>
            </a:extLst>
          </p:cNvPr>
          <p:cNvSpPr/>
          <p:nvPr/>
        </p:nvSpPr>
        <p:spPr>
          <a:xfrm>
            <a:off x="7565507" y="3583194"/>
            <a:ext cx="3784527" cy="213218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A388C-4334-0647-C7EF-5758494BCA65}"/>
              </a:ext>
            </a:extLst>
          </p:cNvPr>
          <p:cNvSpPr/>
          <p:nvPr/>
        </p:nvSpPr>
        <p:spPr>
          <a:xfrm>
            <a:off x="7464159" y="3487263"/>
            <a:ext cx="3987221" cy="243378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B7A35C-2E37-E269-4A25-6E987CCE148C}"/>
              </a:ext>
            </a:extLst>
          </p:cNvPr>
          <p:cNvSpPr/>
          <p:nvPr/>
        </p:nvSpPr>
        <p:spPr>
          <a:xfrm>
            <a:off x="7565507" y="472111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38FFC-546F-6AF5-B1DA-34FCC97A725F}"/>
              </a:ext>
            </a:extLst>
          </p:cNvPr>
          <p:cNvSpPr/>
          <p:nvPr/>
        </p:nvSpPr>
        <p:spPr>
          <a:xfrm>
            <a:off x="11253881" y="5986574"/>
            <a:ext cx="105293" cy="105293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F0DC74-F93A-D274-EC12-92394F387074}"/>
              </a:ext>
            </a:extLst>
          </p:cNvPr>
          <p:cNvSpPr/>
          <p:nvPr/>
        </p:nvSpPr>
        <p:spPr>
          <a:xfrm>
            <a:off x="7186187" y="4477783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ADA61-8E8D-952A-7F24-3D23F25E957A}"/>
              </a:ext>
            </a:extLst>
          </p:cNvPr>
          <p:cNvSpPr/>
          <p:nvPr/>
        </p:nvSpPr>
        <p:spPr>
          <a:xfrm>
            <a:off x="6878991" y="4625183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73DA90-ED65-2B6E-6D1C-FB2EA743EE38}"/>
              </a:ext>
            </a:extLst>
          </p:cNvPr>
          <p:cNvSpPr/>
          <p:nvPr/>
        </p:nvSpPr>
        <p:spPr>
          <a:xfrm>
            <a:off x="11180181" y="63319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ACE49F-FCC0-C68D-C95A-8D65F4D1F49B}"/>
              </a:ext>
            </a:extLst>
          </p:cNvPr>
          <p:cNvSpPr/>
          <p:nvPr/>
        </p:nvSpPr>
        <p:spPr>
          <a:xfrm>
            <a:off x="11819135" y="5921047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59B2AD-DF27-CF3C-6840-22DD43E642C0}"/>
              </a:ext>
            </a:extLst>
          </p:cNvPr>
          <p:cNvSpPr txBox="1"/>
          <p:nvPr/>
        </p:nvSpPr>
        <p:spPr>
          <a:xfrm>
            <a:off x="7913048" y="37680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Sonuç</a:t>
            </a:r>
            <a:endParaRPr lang="en-ID" sz="16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AEFA6-DB6C-DDFA-7742-49D4B4B6E246}"/>
              </a:ext>
            </a:extLst>
          </p:cNvPr>
          <p:cNvSpPr txBox="1"/>
          <p:nvPr/>
        </p:nvSpPr>
        <p:spPr>
          <a:xfrm>
            <a:off x="7913049" y="4083293"/>
            <a:ext cx="33408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Proje Github’a yüklendi ve 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.EXE </a:t>
            </a: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olarak çıktısı alındı.</a:t>
            </a:r>
          </a:p>
          <a:p>
            <a:pPr>
              <a:lnSpc>
                <a:spcPct val="150000"/>
              </a:lnSpc>
            </a:pP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Repos: </a:t>
            </a:r>
            <a:r>
              <a:rPr lang="tr-TR" sz="1400" dirty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2"/>
              </a:rPr>
              <a:t>https://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  <a:hlinkClick r:id="rId2"/>
              </a:rPr>
              <a:t>github.com/cagriavci1/Intern-3-Games.git</a:t>
            </a:r>
            <a:r>
              <a:rPr lang="tr-TR" sz="1400" dirty="0" smtClean="0">
                <a:latin typeface="Cairo" panose="00000500000000000000" pitchFamily="2" charset="-78"/>
                <a:ea typeface="Jost" pitchFamily="2" charset="0"/>
                <a:cs typeface="Cairo" panose="00000500000000000000" pitchFamily="2" charset="-78"/>
              </a:rPr>
              <a:t> </a:t>
            </a:r>
            <a:endParaRPr lang="tr-TR" sz="1400" dirty="0">
              <a:latin typeface="Cairo" panose="00000500000000000000" pitchFamily="2" charset="-78"/>
              <a:ea typeface="Jost" pitchFamily="2" charset="0"/>
              <a:cs typeface="Cairo" panose="000005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3B57DB-03A8-84F6-C454-0C5BC1BD802D}"/>
              </a:ext>
            </a:extLst>
          </p:cNvPr>
          <p:cNvSpPr txBox="1"/>
          <p:nvPr/>
        </p:nvSpPr>
        <p:spPr>
          <a:xfrm>
            <a:off x="3912284" y="25113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b="1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Teknolojiler</a:t>
            </a:r>
            <a:endParaRPr lang="en-ID" sz="1600" b="1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BEA787-32A7-4841-400B-CF14F8AFFF02}"/>
              </a:ext>
            </a:extLst>
          </p:cNvPr>
          <p:cNvSpPr/>
          <p:nvPr/>
        </p:nvSpPr>
        <p:spPr>
          <a:xfrm>
            <a:off x="3833198" y="105167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7" y="322262"/>
            <a:ext cx="1498448" cy="14984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85" y="378218"/>
            <a:ext cx="1493784" cy="14937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75" y="1907622"/>
            <a:ext cx="1255541" cy="12555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44" y="1985158"/>
            <a:ext cx="1456066" cy="14560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30" y="3387509"/>
            <a:ext cx="993854" cy="9938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60" y="3556462"/>
            <a:ext cx="1565883" cy="15658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0" y="4582445"/>
            <a:ext cx="1749511" cy="17495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49" y="5188127"/>
            <a:ext cx="1321364" cy="132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>
            <a:fillRect/>
          </a:stretch>
        </p:blipFill>
        <p:spPr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DE4283-6227-D04E-F1A1-2A3316D3DB7E}"/>
              </a:ext>
            </a:extLst>
          </p:cNvPr>
          <p:cNvSpPr/>
          <p:nvPr/>
        </p:nvSpPr>
        <p:spPr>
          <a:xfrm>
            <a:off x="0" y="-1587"/>
            <a:ext cx="12191999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66337C18-4AA6-35B0-B871-39C95B175151}"/>
              </a:ext>
            </a:extLst>
          </p:cNvPr>
          <p:cNvSpPr txBox="1"/>
          <p:nvPr/>
        </p:nvSpPr>
        <p:spPr>
          <a:xfrm>
            <a:off x="-5354155" y="-1253500"/>
            <a:ext cx="1301524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2100" dirty="0" smtClean="0">
                <a:ln w="9525" cap="flat">
                  <a:solidFill>
                    <a:srgbClr val="FF4655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Teşekkürler</a:t>
            </a:r>
            <a:endParaRPr lang="en-ID" sz="22100" spc="0" baseline="0" dirty="0">
              <a:ln w="9525" cap="flat">
                <a:solidFill>
                  <a:srgbClr val="FF4655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601C0-7B36-7C11-733E-DFC0C3D31821}"/>
              </a:ext>
            </a:extLst>
          </p:cNvPr>
          <p:cNvSpPr txBox="1"/>
          <p:nvPr/>
        </p:nvSpPr>
        <p:spPr>
          <a:xfrm>
            <a:off x="1670379" y="2595911"/>
            <a:ext cx="937934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1500" dirty="0" smtClean="0">
                <a:solidFill>
                  <a:schemeClr val="bg1"/>
                </a:solidFill>
                <a:latin typeface="Anton" pitchFamily="2" charset="0"/>
                <a:cs typeface="Poppins" panose="00000500000000000000" pitchFamily="50" charset="0"/>
              </a:rPr>
              <a:t>TEŞEKKÜRLER</a:t>
            </a:r>
            <a:endParaRPr lang="en-ID" sz="11500" dirty="0">
              <a:solidFill>
                <a:schemeClr val="bg1"/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A4B9DF-A460-9546-5AC4-46DA93F2702A}"/>
              </a:ext>
            </a:extLst>
          </p:cNvPr>
          <p:cNvCxnSpPr>
            <a:cxnSpLocks/>
          </p:cNvCxnSpPr>
          <p:nvPr/>
        </p:nvCxnSpPr>
        <p:spPr>
          <a:xfrm flipH="1">
            <a:off x="1927225" y="4427379"/>
            <a:ext cx="5989108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7">
            <a:extLst>
              <a:ext uri="{FF2B5EF4-FFF2-40B4-BE49-F238E27FC236}">
                <a16:creationId xmlns:a16="http://schemas.microsoft.com/office/drawing/2014/main" id="{0E7BECEE-36D9-6713-52CE-356246F7BD64}"/>
              </a:ext>
            </a:extLst>
          </p:cNvPr>
          <p:cNvSpPr txBox="1"/>
          <p:nvPr/>
        </p:nvSpPr>
        <p:spPr>
          <a:xfrm>
            <a:off x="9109415" y="4977165"/>
            <a:ext cx="6930102" cy="1369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2100" dirty="0" smtClean="0">
                <a:ln w="9525" cap="flat">
                  <a:solidFill>
                    <a:srgbClr val="FF4655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İş Yeri Eğitimi</a:t>
            </a:r>
            <a:endParaRPr lang="en-ID" sz="22100" spc="0" baseline="0" dirty="0">
              <a:ln w="9525" cap="flat">
                <a:solidFill>
                  <a:srgbClr val="FF4655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05320E-D86B-EA48-DBF9-EEDAEE7F7558}"/>
              </a:ext>
            </a:extLst>
          </p:cNvPr>
          <p:cNvSpPr/>
          <p:nvPr/>
        </p:nvSpPr>
        <p:spPr>
          <a:xfrm>
            <a:off x="8589804" y="885337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BEB34D-E9A3-4E99-3A24-458F2B2E8966}"/>
              </a:ext>
            </a:extLst>
          </p:cNvPr>
          <p:cNvSpPr/>
          <p:nvPr/>
        </p:nvSpPr>
        <p:spPr>
          <a:xfrm>
            <a:off x="7752537" y="628055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D9ED01-233B-E487-0FDA-3FBE02DBC778}"/>
              </a:ext>
            </a:extLst>
          </p:cNvPr>
          <p:cNvSpPr/>
          <p:nvPr/>
        </p:nvSpPr>
        <p:spPr>
          <a:xfrm>
            <a:off x="11464222" y="234342"/>
            <a:ext cx="220077" cy="22007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0F5FFF80-468E-761D-2544-4EBEB3C73909}"/>
              </a:ext>
            </a:extLst>
          </p:cNvPr>
          <p:cNvSpPr/>
          <p:nvPr/>
        </p:nvSpPr>
        <p:spPr>
          <a:xfrm>
            <a:off x="7828737" y="1566811"/>
            <a:ext cx="495300" cy="45719"/>
          </a:xfrm>
          <a:prstGeom prst="snip1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2E9501-D396-BD36-A090-FA21C9ED7B87}"/>
              </a:ext>
            </a:extLst>
          </p:cNvPr>
          <p:cNvSpPr/>
          <p:nvPr/>
        </p:nvSpPr>
        <p:spPr>
          <a:xfrm>
            <a:off x="4921779" y="5497515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70F08E-D95C-61DE-2D5E-2FBB56B5A0E2}"/>
              </a:ext>
            </a:extLst>
          </p:cNvPr>
          <p:cNvSpPr/>
          <p:nvPr/>
        </p:nvSpPr>
        <p:spPr>
          <a:xfrm>
            <a:off x="6718938" y="6699791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CDDA45-B3E2-EAE8-4DB4-999109F1A9EB}"/>
              </a:ext>
            </a:extLst>
          </p:cNvPr>
          <p:cNvSpPr/>
          <p:nvPr/>
        </p:nvSpPr>
        <p:spPr>
          <a:xfrm>
            <a:off x="10097138" y="2304400"/>
            <a:ext cx="152400" cy="152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F6858-2B16-6B40-C1D5-FF1C350E4C45}"/>
              </a:ext>
            </a:extLst>
          </p:cNvPr>
          <p:cNvSpPr/>
          <p:nvPr/>
        </p:nvSpPr>
        <p:spPr>
          <a:xfrm>
            <a:off x="1330129" y="1867310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92964-42EA-879B-BAC6-C6816F2CDC47}"/>
              </a:ext>
            </a:extLst>
          </p:cNvPr>
          <p:cNvSpPr/>
          <p:nvPr/>
        </p:nvSpPr>
        <p:spPr>
          <a:xfrm>
            <a:off x="1774825" y="961537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C30E8-6AC2-D2AF-B7E8-FA1EFC7614C8}"/>
              </a:ext>
            </a:extLst>
          </p:cNvPr>
          <p:cNvCxnSpPr>
            <a:cxnSpLocks/>
          </p:cNvCxnSpPr>
          <p:nvPr/>
        </p:nvCxnSpPr>
        <p:spPr>
          <a:xfrm>
            <a:off x="11508606" y="1254808"/>
            <a:ext cx="0" cy="3700914"/>
          </a:xfrm>
          <a:prstGeom prst="line">
            <a:avLst/>
          </a:prstGeom>
          <a:ln w="6350">
            <a:solidFill>
              <a:srgbClr val="FF4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42127ED-75AE-3D05-8C13-8BEBD1081A4A}"/>
              </a:ext>
            </a:extLst>
          </p:cNvPr>
          <p:cNvSpPr/>
          <p:nvPr/>
        </p:nvSpPr>
        <p:spPr>
          <a:xfrm>
            <a:off x="1966056" y="5794919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88CE36-9F9B-DA4B-7C52-9E1793E0B25C}"/>
              </a:ext>
            </a:extLst>
          </p:cNvPr>
          <p:cNvSpPr/>
          <p:nvPr/>
        </p:nvSpPr>
        <p:spPr>
          <a:xfrm>
            <a:off x="1128789" y="5537637"/>
            <a:ext cx="152400" cy="152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F3AEC690-A8BB-890B-575C-A69857DBBFD5}"/>
              </a:ext>
            </a:extLst>
          </p:cNvPr>
          <p:cNvSpPr/>
          <p:nvPr/>
        </p:nvSpPr>
        <p:spPr>
          <a:xfrm>
            <a:off x="388530" y="3491677"/>
            <a:ext cx="495300" cy="45719"/>
          </a:xfrm>
          <a:prstGeom prst="snip1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300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712E26F3-083D-0522-866B-F3A7BEAD490D}"/>
              </a:ext>
            </a:extLst>
          </p:cNvPr>
          <p:cNvSpPr/>
          <p:nvPr/>
        </p:nvSpPr>
        <p:spPr>
          <a:xfrm>
            <a:off x="4206060" y="2400300"/>
            <a:ext cx="1169469" cy="4457701"/>
          </a:xfrm>
          <a:prstGeom prst="rtTriangle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3006" r="35836" b="-3006"/>
          <a:stretch/>
        </p:blipFill>
        <p:spPr/>
      </p:pic>
      <p:sp>
        <p:nvSpPr>
          <p:cNvPr id="32" name="Graphic 22">
            <a:extLst>
              <a:ext uri="{FF2B5EF4-FFF2-40B4-BE49-F238E27FC236}">
                <a16:creationId xmlns:a16="http://schemas.microsoft.com/office/drawing/2014/main" id="{66A7782E-5A37-82EB-9D90-E4CA6A9D012C}"/>
              </a:ext>
            </a:extLst>
          </p:cNvPr>
          <p:cNvSpPr txBox="1"/>
          <p:nvPr/>
        </p:nvSpPr>
        <p:spPr>
          <a:xfrm>
            <a:off x="4290483" y="-441755"/>
            <a:ext cx="9074002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Innovance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0AA00-6D46-EC3C-0F9A-8B98AB8FCF1C}"/>
              </a:ext>
            </a:extLst>
          </p:cNvPr>
          <p:cNvSpPr/>
          <p:nvPr/>
        </p:nvSpPr>
        <p:spPr>
          <a:xfrm>
            <a:off x="6577139" y="5941785"/>
            <a:ext cx="3246127" cy="53803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8D6166-655D-78DA-633C-F7A2FE3F79C8}"/>
              </a:ext>
            </a:extLst>
          </p:cNvPr>
          <p:cNvSpPr/>
          <p:nvPr/>
        </p:nvSpPr>
        <p:spPr>
          <a:xfrm>
            <a:off x="9737949" y="5963741"/>
            <a:ext cx="96739" cy="762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D61071-A0B7-3C85-A73D-C0A6814D80B1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5B7AC-8A32-AB62-951E-AF02EFCA0AC3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3D0C42-76A0-2AED-57BF-CD8201C2A2F3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A7C7F9-6A44-4668-EE65-385425CF3832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78BB69-43B3-9E9E-37B7-39B7DB105D5E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21C906-3CDF-20A1-E0BF-153DC466E1BC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924B6C0-2425-95E5-6866-6C3746223B17}"/>
              </a:ext>
            </a:extLst>
          </p:cNvPr>
          <p:cNvSpPr txBox="1"/>
          <p:nvPr/>
        </p:nvSpPr>
        <p:spPr>
          <a:xfrm>
            <a:off x="5375529" y="3100401"/>
            <a:ext cx="6722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son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teknolojileri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yetenekleri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araya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getirmek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üzerine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kuruludur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Innovance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karmaşık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iş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sorunlarının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üstesinden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gelme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konusunda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sağlam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referanslarla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teknoloji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liderliği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sağlar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algn="just">
              <a:lnSpc>
                <a:spcPct val="200000"/>
              </a:lnSpc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Akbank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Credit Europe Bank Russia,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AnadoluBank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FibaBank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gibi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birçok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öncü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firmasının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altyapısını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ön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arka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uç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teknolojilerinin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geliştiriciliğini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üstlenmektedir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7A289F-F99E-5731-A31E-C8EBD94B5B8E}"/>
              </a:ext>
            </a:extLst>
          </p:cNvPr>
          <p:cNvSpPr txBox="1"/>
          <p:nvPr/>
        </p:nvSpPr>
        <p:spPr>
          <a:xfrm>
            <a:off x="6158711" y="44091"/>
            <a:ext cx="58316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Innovance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 Consultancy Ne </a:t>
            </a: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Yapar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C99B-FB74-942F-6DAE-DCFBE990E7D3}"/>
              </a:ext>
            </a:extLst>
          </p:cNvPr>
          <p:cNvSpPr txBox="1"/>
          <p:nvPr/>
        </p:nvSpPr>
        <p:spPr>
          <a:xfrm>
            <a:off x="6577138" y="6039762"/>
            <a:ext cx="3246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b="1" dirty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https://innovance.com.tr/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9C2639-A096-99D0-9F3F-370FE933BF06}"/>
              </a:ext>
            </a:extLst>
          </p:cNvPr>
          <p:cNvSpPr/>
          <p:nvPr/>
        </p:nvSpPr>
        <p:spPr>
          <a:xfrm>
            <a:off x="6509406" y="5872981"/>
            <a:ext cx="3389078" cy="67588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B34805-E68F-B59C-38D4-E696FAD2A6BC}"/>
              </a:ext>
            </a:extLst>
          </p:cNvPr>
          <p:cNvSpPr/>
          <p:nvPr/>
        </p:nvSpPr>
        <p:spPr>
          <a:xfrm>
            <a:off x="10262389" y="6237288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7D6761-A86A-FD99-7516-6922BE01B951}"/>
              </a:ext>
            </a:extLst>
          </p:cNvPr>
          <p:cNvSpPr/>
          <p:nvPr/>
        </p:nvSpPr>
        <p:spPr>
          <a:xfrm>
            <a:off x="9852765" y="6096945"/>
            <a:ext cx="45719" cy="45719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50D230-6F04-F11B-73CE-677F289B6786}"/>
              </a:ext>
            </a:extLst>
          </p:cNvPr>
          <p:cNvSpPr/>
          <p:nvPr/>
        </p:nvSpPr>
        <p:spPr>
          <a:xfrm>
            <a:off x="6827275" y="5200226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23D6BF-7039-3315-6420-2B81D61A29A4}"/>
              </a:ext>
            </a:extLst>
          </p:cNvPr>
          <p:cNvSpPr/>
          <p:nvPr/>
        </p:nvSpPr>
        <p:spPr>
          <a:xfrm>
            <a:off x="5290922" y="2003875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E3CD07-47E2-55F0-7CA1-D9F91D7B7F50}"/>
              </a:ext>
            </a:extLst>
          </p:cNvPr>
          <p:cNvSpPr/>
          <p:nvPr/>
        </p:nvSpPr>
        <p:spPr>
          <a:xfrm>
            <a:off x="5746798" y="2300562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62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83" y="620712"/>
            <a:ext cx="3992226" cy="3570283"/>
          </a:xfrm>
        </p:spPr>
      </p:pic>
      <p:sp>
        <p:nvSpPr>
          <p:cNvPr id="23" name="Graphic 22">
            <a:extLst>
              <a:ext uri="{FF2B5EF4-FFF2-40B4-BE49-F238E27FC236}">
                <a16:creationId xmlns:a16="http://schemas.microsoft.com/office/drawing/2014/main" id="{050CF38F-6D4D-F736-3C81-19935DEEFD2A}"/>
              </a:ext>
            </a:extLst>
          </p:cNvPr>
          <p:cNvSpPr txBox="1"/>
          <p:nvPr/>
        </p:nvSpPr>
        <p:spPr>
          <a:xfrm>
            <a:off x="6560632" y="-555865"/>
            <a:ext cx="67062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6762A-A21E-55B4-F026-9116FD3A6546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9855D7-E5D7-DE9B-9861-C6209777C7F6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8892-8A89-A848-2D23-39B94041FE4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D64BA-3114-48C0-528B-5D1B469C934B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D71934-10D4-420A-97F2-70E50C502BB5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8F0D21-E9D0-23B3-611F-09FB4A92C06E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31BD9-5DB4-349F-D191-55A94E5AFE1F}"/>
              </a:ext>
            </a:extLst>
          </p:cNvPr>
          <p:cNvSpPr/>
          <p:nvPr/>
        </p:nvSpPr>
        <p:spPr>
          <a:xfrm>
            <a:off x="1226560" y="4352633"/>
            <a:ext cx="2625392" cy="1884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7F121-A58E-AD95-3B91-A408A3925512}"/>
              </a:ext>
            </a:extLst>
          </p:cNvPr>
          <p:cNvSpPr/>
          <p:nvPr/>
        </p:nvSpPr>
        <p:spPr>
          <a:xfrm>
            <a:off x="4001841" y="4352635"/>
            <a:ext cx="2625392" cy="1884653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E2AF8-DC46-183D-A273-4D3724552767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Neler Yaptım?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04635B-86C3-ACC7-B69F-B93D8D05A5AA}"/>
              </a:ext>
            </a:extLst>
          </p:cNvPr>
          <p:cNvSpPr/>
          <p:nvPr/>
        </p:nvSpPr>
        <p:spPr>
          <a:xfrm>
            <a:off x="3926896" y="4285861"/>
            <a:ext cx="2766004" cy="201819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376F5-13F4-0431-5DA4-9D0534CAD05D}"/>
              </a:ext>
            </a:extLst>
          </p:cNvPr>
          <p:cNvSpPr/>
          <p:nvPr/>
        </p:nvSpPr>
        <p:spPr>
          <a:xfrm>
            <a:off x="6413026" y="837467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853EA-BA37-FE42-992A-F671336DAA11}"/>
              </a:ext>
            </a:extLst>
          </p:cNvPr>
          <p:cNvSpPr/>
          <p:nvPr/>
        </p:nvSpPr>
        <p:spPr>
          <a:xfrm>
            <a:off x="6868902" y="113415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4F8A4-D992-BF8F-FB9F-D52A89231002}"/>
              </a:ext>
            </a:extLst>
          </p:cNvPr>
          <p:cNvSpPr/>
          <p:nvPr/>
        </p:nvSpPr>
        <p:spPr>
          <a:xfrm>
            <a:off x="4001842" y="435263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D09-AAE0-80DD-470D-71E19EE2AC47}"/>
              </a:ext>
            </a:extLst>
          </p:cNvPr>
          <p:cNvSpPr/>
          <p:nvPr/>
        </p:nvSpPr>
        <p:spPr>
          <a:xfrm>
            <a:off x="4019542" y="389589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25B09-FB6B-6BFA-BC0D-105F59AF5F30}"/>
              </a:ext>
            </a:extLst>
          </p:cNvPr>
          <p:cNvSpPr/>
          <p:nvPr/>
        </p:nvSpPr>
        <p:spPr>
          <a:xfrm>
            <a:off x="3712346" y="404329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5FE84-D0F6-13BA-D4C7-B80BDB9C88D8}"/>
              </a:ext>
            </a:extLst>
          </p:cNvPr>
          <p:cNvSpPr/>
          <p:nvPr/>
        </p:nvSpPr>
        <p:spPr>
          <a:xfrm>
            <a:off x="9783684" y="62303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9090E-66CF-66ED-7330-9DED05A129E6}"/>
              </a:ext>
            </a:extLst>
          </p:cNvPr>
          <p:cNvSpPr/>
          <p:nvPr/>
        </p:nvSpPr>
        <p:spPr>
          <a:xfrm>
            <a:off x="9476488" y="637775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D7A17D-156B-CB26-2479-BD15BE61D811}"/>
              </a:ext>
            </a:extLst>
          </p:cNvPr>
          <p:cNvGrpSpPr/>
          <p:nvPr/>
        </p:nvGrpSpPr>
        <p:grpSpPr>
          <a:xfrm>
            <a:off x="581428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14F476-DF15-BD74-A0D3-6C1E32E3A62F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95CBB1-7609-61EA-E0B3-7ED1D6F673BC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3B72186-73D6-5D02-88D1-7ABC5F28F7A4}"/>
              </a:ext>
            </a:extLst>
          </p:cNvPr>
          <p:cNvSpPr txBox="1"/>
          <p:nvPr/>
        </p:nvSpPr>
        <p:spPr>
          <a:xfrm>
            <a:off x="4149242" y="5196730"/>
            <a:ext cx="2384498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GDD (</a:t>
            </a:r>
            <a:r>
              <a:rPr lang="tr-T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 Design Document) Oluşturdum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F7574-A7AB-CB38-8556-7B066F125272}"/>
              </a:ext>
            </a:extLst>
          </p:cNvPr>
          <p:cNvSpPr txBox="1"/>
          <p:nvPr/>
        </p:nvSpPr>
        <p:spPr>
          <a:xfrm>
            <a:off x="4176135" y="4559601"/>
            <a:ext cx="1919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Game Design Document</a:t>
            </a:r>
            <a:endParaRPr lang="en-ID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4660D-DB3E-6BAA-0BA2-FE501E563F34}"/>
              </a:ext>
            </a:extLst>
          </p:cNvPr>
          <p:cNvGrpSpPr/>
          <p:nvPr/>
        </p:nvGrpSpPr>
        <p:grpSpPr>
          <a:xfrm>
            <a:off x="305047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25A797-C98C-F980-7DBB-ECAB160001EB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352A2B-FAA2-00A6-4FCF-2D7A3066F253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102713-0A63-23B6-B0C8-4C7E3B423197}"/>
              </a:ext>
            </a:extLst>
          </p:cNvPr>
          <p:cNvSpPr txBox="1"/>
          <p:nvPr/>
        </p:nvSpPr>
        <p:spPr>
          <a:xfrm>
            <a:off x="1226559" y="5205932"/>
            <a:ext cx="2643015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Piyasada var olan oyunlar incelendi ve oynandı. Fikir ana teması oluştuldu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424910-6387-2EEF-10B5-C111F2F57719}"/>
              </a:ext>
            </a:extLst>
          </p:cNvPr>
          <p:cNvSpPr txBox="1"/>
          <p:nvPr/>
        </p:nvSpPr>
        <p:spPr>
          <a:xfrm>
            <a:off x="1373540" y="4565810"/>
            <a:ext cx="1919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Gereksinim Analizi </a:t>
            </a:r>
            <a:endParaRPr lang="en-ID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44665" y="4304201"/>
            <a:ext cx="1959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FF4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cs typeface="Poppins" panose="00000500000000000000" pitchFamily="50" charset="0"/>
              </a:rPr>
              <a:t>Planlama</a:t>
            </a:r>
            <a:endParaRPr lang="en-ID" sz="3200" b="1" dirty="0">
              <a:solidFill>
                <a:srgbClr val="FF46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8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6D7A17D-156B-CB26-2479-BD15BE61D811}"/>
              </a:ext>
            </a:extLst>
          </p:cNvPr>
          <p:cNvGrpSpPr/>
          <p:nvPr/>
        </p:nvGrpSpPr>
        <p:grpSpPr>
          <a:xfrm>
            <a:off x="581428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14F476-DF15-BD74-A0D3-6C1E32E3A62F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895CBB1-7609-61EA-E0B3-7ED1D6F673BC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62" y="106064"/>
            <a:ext cx="5536070" cy="4055575"/>
          </a:xfrm>
        </p:spPr>
      </p:pic>
      <p:sp>
        <p:nvSpPr>
          <p:cNvPr id="23" name="Graphic 22">
            <a:extLst>
              <a:ext uri="{FF2B5EF4-FFF2-40B4-BE49-F238E27FC236}">
                <a16:creationId xmlns:a16="http://schemas.microsoft.com/office/drawing/2014/main" id="{050CF38F-6D4D-F736-3C81-19935DEEFD2A}"/>
              </a:ext>
            </a:extLst>
          </p:cNvPr>
          <p:cNvSpPr txBox="1"/>
          <p:nvPr/>
        </p:nvSpPr>
        <p:spPr>
          <a:xfrm>
            <a:off x="6560632" y="-555865"/>
            <a:ext cx="670629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3900" spc="0" baseline="0" dirty="0" smtClean="0">
                <a:ln w="9525" cap="flat">
                  <a:solidFill>
                    <a:srgbClr val="FFFFFF"/>
                  </a:solidFill>
                  <a:miter/>
                </a:ln>
                <a:noFill/>
                <a:latin typeface="Anton" pitchFamily="2" charset="0"/>
                <a:cs typeface="Arial"/>
                <a:sym typeface="Arial"/>
                <a:rtl val="0"/>
              </a:rPr>
              <a:t>Çakii</a:t>
            </a:r>
            <a:endParaRPr lang="en-ID" sz="23900" spc="0" baseline="0" dirty="0">
              <a:ln w="9525" cap="flat">
                <a:solidFill>
                  <a:srgbClr val="FFFFFF"/>
                </a:solidFill>
                <a:miter/>
              </a:ln>
              <a:noFill/>
              <a:latin typeface="Anton" pitchFamily="2" charset="0"/>
              <a:cs typeface="Arial"/>
              <a:sym typeface="Arial"/>
              <a:rtl val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16762A-A21E-55B4-F026-9116FD3A6546}"/>
              </a:ext>
            </a:extLst>
          </p:cNvPr>
          <p:cNvCxnSpPr/>
          <p:nvPr/>
        </p:nvCxnSpPr>
        <p:spPr>
          <a:xfrm>
            <a:off x="695325" y="0"/>
            <a:ext cx="0" cy="685800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9855D7-E5D7-DE9B-9861-C6209777C7F6}"/>
              </a:ext>
            </a:extLst>
          </p:cNvPr>
          <p:cNvCxnSpPr/>
          <p:nvPr/>
        </p:nvCxnSpPr>
        <p:spPr>
          <a:xfrm>
            <a:off x="0" y="620713"/>
            <a:ext cx="695325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8892-8A89-A848-2D23-39B94041FE49}"/>
              </a:ext>
            </a:extLst>
          </p:cNvPr>
          <p:cNvGrpSpPr/>
          <p:nvPr/>
        </p:nvGrpSpPr>
        <p:grpSpPr>
          <a:xfrm>
            <a:off x="230345" y="189706"/>
            <a:ext cx="234633" cy="221457"/>
            <a:chOff x="230345" y="177800"/>
            <a:chExt cx="234633" cy="2214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ED64BA-3114-48C0-528B-5D1B469C934B}"/>
                </a:ext>
              </a:extLst>
            </p:cNvPr>
            <p:cNvSpPr/>
            <p:nvPr/>
          </p:nvSpPr>
          <p:spPr>
            <a:xfrm>
              <a:off x="230345" y="177800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D71934-10D4-420A-97F2-70E50C502BB5}"/>
                </a:ext>
              </a:extLst>
            </p:cNvPr>
            <p:cNvSpPr/>
            <p:nvPr/>
          </p:nvSpPr>
          <p:spPr>
            <a:xfrm>
              <a:off x="230345" y="264637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8F0D21-E9D0-23B3-611F-09FB4A92C06E}"/>
                </a:ext>
              </a:extLst>
            </p:cNvPr>
            <p:cNvSpPr/>
            <p:nvPr/>
          </p:nvSpPr>
          <p:spPr>
            <a:xfrm>
              <a:off x="230345" y="353538"/>
              <a:ext cx="234633" cy="45719"/>
            </a:xfrm>
            <a:prstGeom prst="rect">
              <a:avLst/>
            </a:prstGeom>
            <a:solidFill>
              <a:srgbClr val="FF4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8F31BD9-5DB4-349F-D191-55A94E5AFE1F}"/>
              </a:ext>
            </a:extLst>
          </p:cNvPr>
          <p:cNvSpPr/>
          <p:nvPr/>
        </p:nvSpPr>
        <p:spPr>
          <a:xfrm>
            <a:off x="1226560" y="4352633"/>
            <a:ext cx="2625392" cy="1884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7F121-A58E-AD95-3B91-A408A3925512}"/>
              </a:ext>
            </a:extLst>
          </p:cNvPr>
          <p:cNvSpPr/>
          <p:nvPr/>
        </p:nvSpPr>
        <p:spPr>
          <a:xfrm>
            <a:off x="4001841" y="4352635"/>
            <a:ext cx="2625392" cy="1884653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6E2AF8-DC46-183D-A273-4D3724552767}"/>
              </a:ext>
            </a:extLst>
          </p:cNvPr>
          <p:cNvSpPr txBox="1"/>
          <p:nvPr/>
        </p:nvSpPr>
        <p:spPr>
          <a:xfrm>
            <a:off x="7509453" y="1051674"/>
            <a:ext cx="366329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nton" pitchFamily="2" charset="0"/>
                <a:cs typeface="Poppins" panose="00000500000000000000" pitchFamily="50" charset="0"/>
              </a:rPr>
              <a:t>Neler Yaptım?</a:t>
            </a:r>
            <a:endParaRPr lang="en-ID" sz="6600" dirty="0">
              <a:solidFill>
                <a:schemeClr val="tx1">
                  <a:lumMod val="75000"/>
                  <a:lumOff val="25000"/>
                </a:schemeClr>
              </a:solidFill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04635B-86C3-ACC7-B69F-B93D8D05A5AA}"/>
              </a:ext>
            </a:extLst>
          </p:cNvPr>
          <p:cNvSpPr/>
          <p:nvPr/>
        </p:nvSpPr>
        <p:spPr>
          <a:xfrm>
            <a:off x="3926896" y="4285861"/>
            <a:ext cx="2766004" cy="201819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376F5-13F4-0431-5DA4-9D0534CAD05D}"/>
              </a:ext>
            </a:extLst>
          </p:cNvPr>
          <p:cNvSpPr/>
          <p:nvPr/>
        </p:nvSpPr>
        <p:spPr>
          <a:xfrm>
            <a:off x="6413026" y="837467"/>
            <a:ext cx="214207" cy="21420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8853EA-BA37-FE42-992A-F671336DAA11}"/>
              </a:ext>
            </a:extLst>
          </p:cNvPr>
          <p:cNvSpPr/>
          <p:nvPr/>
        </p:nvSpPr>
        <p:spPr>
          <a:xfrm>
            <a:off x="6868902" y="1134154"/>
            <a:ext cx="76200" cy="762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14F8A4-D992-BF8F-FB9F-D52A89231002}"/>
              </a:ext>
            </a:extLst>
          </p:cNvPr>
          <p:cNvSpPr/>
          <p:nvPr/>
        </p:nvSpPr>
        <p:spPr>
          <a:xfrm>
            <a:off x="4001842" y="4352634"/>
            <a:ext cx="147400" cy="147400"/>
          </a:xfrm>
          <a:prstGeom prst="rect">
            <a:avLst/>
          </a:prstGeom>
          <a:solidFill>
            <a:srgbClr val="ECE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89AD09-AAE0-80DD-470D-71E19EE2AC47}"/>
              </a:ext>
            </a:extLst>
          </p:cNvPr>
          <p:cNvSpPr/>
          <p:nvPr/>
        </p:nvSpPr>
        <p:spPr>
          <a:xfrm>
            <a:off x="4019542" y="389589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B25B09-FB6B-6BFA-BC0D-105F59AF5F30}"/>
              </a:ext>
            </a:extLst>
          </p:cNvPr>
          <p:cNvSpPr/>
          <p:nvPr/>
        </p:nvSpPr>
        <p:spPr>
          <a:xfrm>
            <a:off x="3712346" y="404329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5FE84-D0F6-13BA-D4C7-B80BDB9C88D8}"/>
              </a:ext>
            </a:extLst>
          </p:cNvPr>
          <p:cNvSpPr/>
          <p:nvPr/>
        </p:nvSpPr>
        <p:spPr>
          <a:xfrm>
            <a:off x="9783684" y="6230356"/>
            <a:ext cx="147400" cy="147400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9090E-66CF-66ED-7330-9DED05A129E6}"/>
              </a:ext>
            </a:extLst>
          </p:cNvPr>
          <p:cNvSpPr/>
          <p:nvPr/>
        </p:nvSpPr>
        <p:spPr>
          <a:xfrm>
            <a:off x="9476488" y="6377756"/>
            <a:ext cx="65527" cy="65527"/>
          </a:xfrm>
          <a:prstGeom prst="rect">
            <a:avLst/>
          </a:prstGeom>
          <a:solidFill>
            <a:srgbClr val="FF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72186-73D6-5D02-88D1-7ABC5F28F7A4}"/>
              </a:ext>
            </a:extLst>
          </p:cNvPr>
          <p:cNvSpPr txBox="1"/>
          <p:nvPr/>
        </p:nvSpPr>
        <p:spPr>
          <a:xfrm>
            <a:off x="4054555" y="5177119"/>
            <a:ext cx="2593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Blender Kullanarak 3D Karakter Ve Düşman Materyalleri Modelledim.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F7574-A7AB-CB38-8556-7B066F125272}"/>
              </a:ext>
            </a:extLst>
          </p:cNvPr>
          <p:cNvSpPr txBox="1"/>
          <p:nvPr/>
        </p:nvSpPr>
        <p:spPr>
          <a:xfrm>
            <a:off x="4109344" y="4510150"/>
            <a:ext cx="1919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3D Karakter Modelleme</a:t>
            </a:r>
            <a:endParaRPr lang="en-ID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A4660D-DB3E-6BAA-0BA2-FE501E563F34}"/>
              </a:ext>
            </a:extLst>
          </p:cNvPr>
          <p:cNvGrpSpPr/>
          <p:nvPr/>
        </p:nvGrpSpPr>
        <p:grpSpPr>
          <a:xfrm>
            <a:off x="3050472" y="4525331"/>
            <a:ext cx="531023" cy="419335"/>
            <a:chOff x="3562136" y="1428750"/>
            <a:chExt cx="5066015" cy="400050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25A797-C98C-F980-7DBB-ECAB160001EB}"/>
                </a:ext>
              </a:extLst>
            </p:cNvPr>
            <p:cNvSpPr/>
            <p:nvPr/>
          </p:nvSpPr>
          <p:spPr>
            <a:xfrm>
              <a:off x="6026467" y="1722119"/>
              <a:ext cx="2601684" cy="3175840"/>
            </a:xfrm>
            <a:custGeom>
              <a:avLst/>
              <a:gdLst>
                <a:gd name="connsiteX0" fmla="*/ 2422208 w 2601684"/>
                <a:gd name="connsiteY0" fmla="*/ 1317308 h 3175840"/>
                <a:gd name="connsiteX1" fmla="*/ 917257 w 2601684"/>
                <a:gd name="connsiteY1" fmla="*/ 256223 h 3175840"/>
                <a:gd name="connsiteX2" fmla="*/ 911542 w 2601684"/>
                <a:gd name="connsiteY2" fmla="*/ 256223 h 3175840"/>
                <a:gd name="connsiteX3" fmla="*/ 640080 w 2601684"/>
                <a:gd name="connsiteY3" fmla="*/ 352425 h 3175840"/>
                <a:gd name="connsiteX4" fmla="*/ 592455 w 2601684"/>
                <a:gd name="connsiteY4" fmla="*/ 0 h 3175840"/>
                <a:gd name="connsiteX5" fmla="*/ 160020 w 2601684"/>
                <a:gd name="connsiteY5" fmla="*/ 1450658 h 3175840"/>
                <a:gd name="connsiteX6" fmla="*/ 709613 w 2601684"/>
                <a:gd name="connsiteY6" fmla="*/ 1450658 h 3175840"/>
                <a:gd name="connsiteX7" fmla="*/ 0 w 2601684"/>
                <a:gd name="connsiteY7" fmla="*/ 3040380 h 3175840"/>
                <a:gd name="connsiteX8" fmla="*/ 213360 w 2601684"/>
                <a:gd name="connsiteY8" fmla="*/ 2869883 h 3175840"/>
                <a:gd name="connsiteX9" fmla="*/ 1157288 w 2601684"/>
                <a:gd name="connsiteY9" fmla="*/ 2859405 h 3175840"/>
                <a:gd name="connsiteX10" fmla="*/ 1163002 w 2601684"/>
                <a:gd name="connsiteY10" fmla="*/ 2865120 h 3175840"/>
                <a:gd name="connsiteX11" fmla="*/ 2112645 w 2601684"/>
                <a:gd name="connsiteY11" fmla="*/ 3126105 h 3175840"/>
                <a:gd name="connsiteX12" fmla="*/ 2422208 w 2601684"/>
                <a:gd name="connsiteY12" fmla="*/ 1317308 h 3175840"/>
                <a:gd name="connsiteX13" fmla="*/ 2422208 w 2601684"/>
                <a:gd name="connsiteY13" fmla="*/ 1317308 h 3175840"/>
                <a:gd name="connsiteX14" fmla="*/ 1546860 w 2601684"/>
                <a:gd name="connsiteY14" fmla="*/ 805815 h 3175840"/>
                <a:gd name="connsiteX15" fmla="*/ 1765935 w 2601684"/>
                <a:gd name="connsiteY15" fmla="*/ 1024890 h 3175840"/>
                <a:gd name="connsiteX16" fmla="*/ 1546860 w 2601684"/>
                <a:gd name="connsiteY16" fmla="*/ 1243965 h 3175840"/>
                <a:gd name="connsiteX17" fmla="*/ 1327785 w 2601684"/>
                <a:gd name="connsiteY17" fmla="*/ 1024890 h 3175840"/>
                <a:gd name="connsiteX18" fmla="*/ 1546860 w 2601684"/>
                <a:gd name="connsiteY18" fmla="*/ 805815 h 3175840"/>
                <a:gd name="connsiteX19" fmla="*/ 1546860 w 2601684"/>
                <a:gd name="connsiteY19" fmla="*/ 805815 h 3175840"/>
                <a:gd name="connsiteX20" fmla="*/ 1142048 w 2601684"/>
                <a:gd name="connsiteY20" fmla="*/ 1653540 h 3175840"/>
                <a:gd name="connsiteX21" fmla="*/ 922972 w 2601684"/>
                <a:gd name="connsiteY21" fmla="*/ 1434465 h 3175840"/>
                <a:gd name="connsiteX22" fmla="*/ 1142048 w 2601684"/>
                <a:gd name="connsiteY22" fmla="*/ 1215390 h 3175840"/>
                <a:gd name="connsiteX23" fmla="*/ 1361123 w 2601684"/>
                <a:gd name="connsiteY23" fmla="*/ 1434465 h 3175840"/>
                <a:gd name="connsiteX24" fmla="*/ 1142048 w 2601684"/>
                <a:gd name="connsiteY24" fmla="*/ 1653540 h 3175840"/>
                <a:gd name="connsiteX25" fmla="*/ 1546860 w 2601684"/>
                <a:gd name="connsiteY25" fmla="*/ 2064068 h 3175840"/>
                <a:gd name="connsiteX26" fmla="*/ 1327785 w 2601684"/>
                <a:gd name="connsiteY26" fmla="*/ 1844993 h 3175840"/>
                <a:gd name="connsiteX27" fmla="*/ 1546860 w 2601684"/>
                <a:gd name="connsiteY27" fmla="*/ 1625918 h 3175840"/>
                <a:gd name="connsiteX28" fmla="*/ 1765935 w 2601684"/>
                <a:gd name="connsiteY28" fmla="*/ 1844993 h 3175840"/>
                <a:gd name="connsiteX29" fmla="*/ 1546860 w 2601684"/>
                <a:gd name="connsiteY29" fmla="*/ 2064068 h 3175840"/>
                <a:gd name="connsiteX30" fmla="*/ 1546860 w 2601684"/>
                <a:gd name="connsiteY30" fmla="*/ 2064068 h 3175840"/>
                <a:gd name="connsiteX31" fmla="*/ 1957388 w 2601684"/>
                <a:gd name="connsiteY31" fmla="*/ 1653540 h 3175840"/>
                <a:gd name="connsiteX32" fmla="*/ 1738313 w 2601684"/>
                <a:gd name="connsiteY32" fmla="*/ 1434465 h 3175840"/>
                <a:gd name="connsiteX33" fmla="*/ 1957388 w 2601684"/>
                <a:gd name="connsiteY33" fmla="*/ 1215390 h 3175840"/>
                <a:gd name="connsiteX34" fmla="*/ 2176463 w 2601684"/>
                <a:gd name="connsiteY34" fmla="*/ 1434465 h 3175840"/>
                <a:gd name="connsiteX35" fmla="*/ 1957388 w 2601684"/>
                <a:gd name="connsiteY35" fmla="*/ 1653540 h 31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01684" h="3175840">
                  <a:moveTo>
                    <a:pt x="2422208" y="1317308"/>
                  </a:moveTo>
                  <a:cubicBezTo>
                    <a:pt x="2090738" y="522922"/>
                    <a:pt x="1419225" y="47625"/>
                    <a:pt x="917257" y="256223"/>
                  </a:cubicBezTo>
                  <a:lnTo>
                    <a:pt x="911542" y="256223"/>
                  </a:lnTo>
                  <a:cubicBezTo>
                    <a:pt x="822007" y="293370"/>
                    <a:pt x="736282" y="325755"/>
                    <a:pt x="640080" y="352425"/>
                  </a:cubicBezTo>
                  <a:lnTo>
                    <a:pt x="592455" y="0"/>
                  </a:lnTo>
                  <a:lnTo>
                    <a:pt x="160020" y="1450658"/>
                  </a:lnTo>
                  <a:lnTo>
                    <a:pt x="709613" y="1450658"/>
                  </a:lnTo>
                  <a:lnTo>
                    <a:pt x="0" y="3040380"/>
                  </a:lnTo>
                  <a:cubicBezTo>
                    <a:pt x="20955" y="3040380"/>
                    <a:pt x="112395" y="2966085"/>
                    <a:pt x="213360" y="2869883"/>
                  </a:cubicBezTo>
                  <a:cubicBezTo>
                    <a:pt x="480060" y="2629853"/>
                    <a:pt x="890588" y="2624138"/>
                    <a:pt x="1157288" y="2859405"/>
                  </a:cubicBezTo>
                  <a:lnTo>
                    <a:pt x="1163002" y="2865120"/>
                  </a:lnTo>
                  <a:cubicBezTo>
                    <a:pt x="1472565" y="3137535"/>
                    <a:pt x="1819275" y="3248978"/>
                    <a:pt x="2112645" y="3126105"/>
                  </a:cubicBezTo>
                  <a:cubicBezTo>
                    <a:pt x="2613660" y="2923223"/>
                    <a:pt x="2752725" y="2112645"/>
                    <a:pt x="2422208" y="1317308"/>
                  </a:cubicBezTo>
                  <a:lnTo>
                    <a:pt x="2422208" y="1317308"/>
                  </a:lnTo>
                  <a:close/>
                  <a:moveTo>
                    <a:pt x="1546860" y="805815"/>
                  </a:moveTo>
                  <a:cubicBezTo>
                    <a:pt x="1669732" y="805815"/>
                    <a:pt x="1765935" y="902018"/>
                    <a:pt x="1765935" y="1024890"/>
                  </a:cubicBezTo>
                  <a:cubicBezTo>
                    <a:pt x="1765935" y="1147763"/>
                    <a:pt x="1669732" y="1243965"/>
                    <a:pt x="1546860" y="1243965"/>
                  </a:cubicBezTo>
                  <a:cubicBezTo>
                    <a:pt x="1423988" y="1243965"/>
                    <a:pt x="1327785" y="1147763"/>
                    <a:pt x="1327785" y="1024890"/>
                  </a:cubicBezTo>
                  <a:cubicBezTo>
                    <a:pt x="1328738" y="906780"/>
                    <a:pt x="1429702" y="805815"/>
                    <a:pt x="1546860" y="805815"/>
                  </a:cubicBezTo>
                  <a:lnTo>
                    <a:pt x="1546860" y="805815"/>
                  </a:lnTo>
                  <a:close/>
                  <a:moveTo>
                    <a:pt x="1142048" y="1653540"/>
                  </a:moveTo>
                  <a:cubicBezTo>
                    <a:pt x="1019175" y="1653540"/>
                    <a:pt x="922972" y="1557338"/>
                    <a:pt x="922972" y="1434465"/>
                  </a:cubicBezTo>
                  <a:cubicBezTo>
                    <a:pt x="922972" y="1311593"/>
                    <a:pt x="1019175" y="1215390"/>
                    <a:pt x="1142048" y="1215390"/>
                  </a:cubicBezTo>
                  <a:cubicBezTo>
                    <a:pt x="1264920" y="1215390"/>
                    <a:pt x="1361123" y="1311593"/>
                    <a:pt x="1361123" y="1434465"/>
                  </a:cubicBezTo>
                  <a:cubicBezTo>
                    <a:pt x="1361123" y="1557338"/>
                    <a:pt x="1263967" y="1653540"/>
                    <a:pt x="1142048" y="1653540"/>
                  </a:cubicBezTo>
                  <a:close/>
                  <a:moveTo>
                    <a:pt x="1546860" y="2064068"/>
                  </a:moveTo>
                  <a:cubicBezTo>
                    <a:pt x="1423988" y="2064068"/>
                    <a:pt x="1327785" y="1967865"/>
                    <a:pt x="1327785" y="1844993"/>
                  </a:cubicBezTo>
                  <a:cubicBezTo>
                    <a:pt x="1327785" y="1722120"/>
                    <a:pt x="1423988" y="1625918"/>
                    <a:pt x="1546860" y="1625918"/>
                  </a:cubicBezTo>
                  <a:cubicBezTo>
                    <a:pt x="1669732" y="1625918"/>
                    <a:pt x="1765935" y="1722120"/>
                    <a:pt x="1765935" y="1844993"/>
                  </a:cubicBezTo>
                  <a:cubicBezTo>
                    <a:pt x="1770698" y="1963103"/>
                    <a:pt x="1669732" y="2064068"/>
                    <a:pt x="1546860" y="2064068"/>
                  </a:cubicBezTo>
                  <a:lnTo>
                    <a:pt x="1546860" y="2064068"/>
                  </a:lnTo>
                  <a:close/>
                  <a:moveTo>
                    <a:pt x="1957388" y="1653540"/>
                  </a:moveTo>
                  <a:cubicBezTo>
                    <a:pt x="1834515" y="1653540"/>
                    <a:pt x="1738313" y="1557338"/>
                    <a:pt x="1738313" y="1434465"/>
                  </a:cubicBezTo>
                  <a:cubicBezTo>
                    <a:pt x="1738313" y="1311593"/>
                    <a:pt x="1834515" y="1215390"/>
                    <a:pt x="1957388" y="1215390"/>
                  </a:cubicBezTo>
                  <a:cubicBezTo>
                    <a:pt x="2080260" y="1215390"/>
                    <a:pt x="2176463" y="1311593"/>
                    <a:pt x="2176463" y="1434465"/>
                  </a:cubicBezTo>
                  <a:cubicBezTo>
                    <a:pt x="2176463" y="1557338"/>
                    <a:pt x="2075498" y="1653540"/>
                    <a:pt x="1957388" y="16535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352A2B-FAA2-00A6-4FCF-2D7A3066F253}"/>
                </a:ext>
              </a:extLst>
            </p:cNvPr>
            <p:cNvSpPr/>
            <p:nvPr/>
          </p:nvSpPr>
          <p:spPr>
            <a:xfrm>
              <a:off x="3562136" y="1428750"/>
              <a:ext cx="3110126" cy="4000500"/>
            </a:xfrm>
            <a:custGeom>
              <a:avLst/>
              <a:gdLst>
                <a:gd name="connsiteX0" fmla="*/ 3110127 w 3110126"/>
                <a:gd name="connsiteY0" fmla="*/ 0 h 4000500"/>
                <a:gd name="connsiteX1" fmla="*/ 2747224 w 3110126"/>
                <a:gd name="connsiteY1" fmla="*/ 352425 h 4000500"/>
                <a:gd name="connsiteX2" fmla="*/ 1696617 w 3110126"/>
                <a:gd name="connsiteY2" fmla="*/ 555308 h 4000500"/>
                <a:gd name="connsiteX3" fmla="*/ 1690901 w 3110126"/>
                <a:gd name="connsiteY3" fmla="*/ 549593 h 4000500"/>
                <a:gd name="connsiteX4" fmla="*/ 1686139 w 3110126"/>
                <a:gd name="connsiteY4" fmla="*/ 549593 h 4000500"/>
                <a:gd name="connsiteX5" fmla="*/ 181189 w 3110126"/>
                <a:gd name="connsiteY5" fmla="*/ 1610678 h 4000500"/>
                <a:gd name="connsiteX6" fmla="*/ 485989 w 3110126"/>
                <a:gd name="connsiteY6" fmla="*/ 3424238 h 4000500"/>
                <a:gd name="connsiteX7" fmla="*/ 1435631 w 3110126"/>
                <a:gd name="connsiteY7" fmla="*/ 3163253 h 4000500"/>
                <a:gd name="connsiteX8" fmla="*/ 2118574 w 3110126"/>
                <a:gd name="connsiteY8" fmla="*/ 2800350 h 4000500"/>
                <a:gd name="connsiteX9" fmla="*/ 1910929 w 3110126"/>
                <a:gd name="connsiteY9" fmla="*/ 4000500 h 4000500"/>
                <a:gd name="connsiteX10" fmla="*/ 2438614 w 3110126"/>
                <a:gd name="connsiteY10" fmla="*/ 2229803 h 4000500"/>
                <a:gd name="connsiteX11" fmla="*/ 1857589 w 3110126"/>
                <a:gd name="connsiteY11" fmla="*/ 2229803 h 4000500"/>
                <a:gd name="connsiteX12" fmla="*/ 3110127 w 3110126"/>
                <a:gd name="connsiteY12" fmla="*/ 0 h 4000500"/>
                <a:gd name="connsiteX13" fmla="*/ 1589936 w 3110126"/>
                <a:gd name="connsiteY13" fmla="*/ 1946910 h 4000500"/>
                <a:gd name="connsiteX14" fmla="*/ 1403246 w 3110126"/>
                <a:gd name="connsiteY14" fmla="*/ 1946910 h 4000500"/>
                <a:gd name="connsiteX15" fmla="*/ 1403246 w 3110126"/>
                <a:gd name="connsiteY15" fmla="*/ 2133600 h 4000500"/>
                <a:gd name="connsiteX16" fmla="*/ 1184171 w 3110126"/>
                <a:gd name="connsiteY16" fmla="*/ 2352675 h 4000500"/>
                <a:gd name="connsiteX17" fmla="*/ 965096 w 3110126"/>
                <a:gd name="connsiteY17" fmla="*/ 2133600 h 4000500"/>
                <a:gd name="connsiteX18" fmla="*/ 965096 w 3110126"/>
                <a:gd name="connsiteY18" fmla="*/ 1946910 h 4000500"/>
                <a:gd name="connsiteX19" fmla="*/ 779359 w 3110126"/>
                <a:gd name="connsiteY19" fmla="*/ 1946910 h 4000500"/>
                <a:gd name="connsiteX20" fmla="*/ 560284 w 3110126"/>
                <a:gd name="connsiteY20" fmla="*/ 1727835 h 4000500"/>
                <a:gd name="connsiteX21" fmla="*/ 779359 w 3110126"/>
                <a:gd name="connsiteY21" fmla="*/ 1508760 h 4000500"/>
                <a:gd name="connsiteX22" fmla="*/ 966049 w 3110126"/>
                <a:gd name="connsiteY22" fmla="*/ 1508760 h 4000500"/>
                <a:gd name="connsiteX23" fmla="*/ 966049 w 3110126"/>
                <a:gd name="connsiteY23" fmla="*/ 1322070 h 4000500"/>
                <a:gd name="connsiteX24" fmla="*/ 1185124 w 3110126"/>
                <a:gd name="connsiteY24" fmla="*/ 1102995 h 4000500"/>
                <a:gd name="connsiteX25" fmla="*/ 1404199 w 3110126"/>
                <a:gd name="connsiteY25" fmla="*/ 1322070 h 4000500"/>
                <a:gd name="connsiteX26" fmla="*/ 1404199 w 3110126"/>
                <a:gd name="connsiteY26" fmla="*/ 1508760 h 4000500"/>
                <a:gd name="connsiteX27" fmla="*/ 1590889 w 3110126"/>
                <a:gd name="connsiteY27" fmla="*/ 1508760 h 4000500"/>
                <a:gd name="connsiteX28" fmla="*/ 1809964 w 3110126"/>
                <a:gd name="connsiteY28" fmla="*/ 1727835 h 4000500"/>
                <a:gd name="connsiteX29" fmla="*/ 1589936 w 3110126"/>
                <a:gd name="connsiteY29" fmla="*/ 1946910 h 4000500"/>
                <a:gd name="connsiteX30" fmla="*/ 1589936 w 3110126"/>
                <a:gd name="connsiteY30" fmla="*/ 194691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10126" h="4000500">
                  <a:moveTo>
                    <a:pt x="3110127" y="0"/>
                  </a:moveTo>
                  <a:lnTo>
                    <a:pt x="2747224" y="352425"/>
                  </a:lnTo>
                  <a:cubicBezTo>
                    <a:pt x="2470046" y="619125"/>
                    <a:pt x="2053804" y="704850"/>
                    <a:pt x="1696617" y="555308"/>
                  </a:cubicBezTo>
                  <a:cubicBezTo>
                    <a:pt x="1696617" y="555308"/>
                    <a:pt x="1690901" y="555308"/>
                    <a:pt x="1690901" y="549593"/>
                  </a:cubicBezTo>
                  <a:lnTo>
                    <a:pt x="1686139" y="549593"/>
                  </a:lnTo>
                  <a:cubicBezTo>
                    <a:pt x="1184171" y="340995"/>
                    <a:pt x="512659" y="816293"/>
                    <a:pt x="181189" y="1610678"/>
                  </a:cubicBezTo>
                  <a:cubicBezTo>
                    <a:pt x="-149329" y="2406015"/>
                    <a:pt x="-15979" y="3216593"/>
                    <a:pt x="485989" y="3424238"/>
                  </a:cubicBezTo>
                  <a:cubicBezTo>
                    <a:pt x="779359" y="3547110"/>
                    <a:pt x="1126069" y="3434715"/>
                    <a:pt x="1435631" y="3163253"/>
                  </a:cubicBezTo>
                  <a:cubicBezTo>
                    <a:pt x="1632799" y="2987040"/>
                    <a:pt x="1868067" y="2864168"/>
                    <a:pt x="2118574" y="2800350"/>
                  </a:cubicBezTo>
                  <a:lnTo>
                    <a:pt x="1910929" y="4000500"/>
                  </a:lnTo>
                  <a:lnTo>
                    <a:pt x="2438614" y="2229803"/>
                  </a:lnTo>
                  <a:lnTo>
                    <a:pt x="1857589" y="2229803"/>
                  </a:lnTo>
                  <a:lnTo>
                    <a:pt x="3110127" y="0"/>
                  </a:lnTo>
                  <a:close/>
                  <a:moveTo>
                    <a:pt x="1589936" y="1946910"/>
                  </a:moveTo>
                  <a:lnTo>
                    <a:pt x="1403246" y="1946910"/>
                  </a:lnTo>
                  <a:lnTo>
                    <a:pt x="1403246" y="2133600"/>
                  </a:lnTo>
                  <a:cubicBezTo>
                    <a:pt x="1403246" y="2256473"/>
                    <a:pt x="1302281" y="2352675"/>
                    <a:pt x="1184171" y="2352675"/>
                  </a:cubicBezTo>
                  <a:cubicBezTo>
                    <a:pt x="1066061" y="2352675"/>
                    <a:pt x="965096" y="2251710"/>
                    <a:pt x="965096" y="2133600"/>
                  </a:cubicBezTo>
                  <a:lnTo>
                    <a:pt x="965096" y="1946910"/>
                  </a:lnTo>
                  <a:lnTo>
                    <a:pt x="779359" y="1946910"/>
                  </a:lnTo>
                  <a:cubicBezTo>
                    <a:pt x="656486" y="1946910"/>
                    <a:pt x="560284" y="1845945"/>
                    <a:pt x="560284" y="1727835"/>
                  </a:cubicBezTo>
                  <a:cubicBezTo>
                    <a:pt x="560284" y="1604963"/>
                    <a:pt x="661249" y="1508760"/>
                    <a:pt x="779359" y="1508760"/>
                  </a:cubicBezTo>
                  <a:lnTo>
                    <a:pt x="966049" y="1508760"/>
                  </a:lnTo>
                  <a:lnTo>
                    <a:pt x="966049" y="1322070"/>
                  </a:lnTo>
                  <a:cubicBezTo>
                    <a:pt x="966049" y="1199198"/>
                    <a:pt x="1067014" y="1102995"/>
                    <a:pt x="1185124" y="1102995"/>
                  </a:cubicBezTo>
                  <a:cubicBezTo>
                    <a:pt x="1303234" y="1102995"/>
                    <a:pt x="1404199" y="1203960"/>
                    <a:pt x="1404199" y="1322070"/>
                  </a:cubicBezTo>
                  <a:lnTo>
                    <a:pt x="1404199" y="1508760"/>
                  </a:lnTo>
                  <a:lnTo>
                    <a:pt x="1590889" y="1508760"/>
                  </a:lnTo>
                  <a:cubicBezTo>
                    <a:pt x="1713761" y="1508760"/>
                    <a:pt x="1809964" y="1609725"/>
                    <a:pt x="1809964" y="1727835"/>
                  </a:cubicBezTo>
                  <a:cubicBezTo>
                    <a:pt x="1808059" y="1845945"/>
                    <a:pt x="1712809" y="1946910"/>
                    <a:pt x="1589936" y="1946910"/>
                  </a:cubicBezTo>
                  <a:lnTo>
                    <a:pt x="1589936" y="1946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6102713-0A63-23B6-B0C8-4C7E3B423197}"/>
              </a:ext>
            </a:extLst>
          </p:cNvPr>
          <p:cNvSpPr txBox="1"/>
          <p:nvPr/>
        </p:nvSpPr>
        <p:spPr>
          <a:xfrm>
            <a:off x="1285691" y="5306148"/>
            <a:ext cx="2511583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tr-TR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Blender Kullanarak 3D Çevre Materyalleri Modelledim.</a:t>
            </a:r>
            <a:endParaRPr lang="en-ID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424910-6387-2EEF-10B5-C111F2F57719}"/>
              </a:ext>
            </a:extLst>
          </p:cNvPr>
          <p:cNvSpPr txBox="1"/>
          <p:nvPr/>
        </p:nvSpPr>
        <p:spPr>
          <a:xfrm>
            <a:off x="1379034" y="4514068"/>
            <a:ext cx="2279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3D Çevre Modelleme</a:t>
            </a:r>
            <a:endParaRPr lang="en-ID" dirty="0">
              <a:solidFill>
                <a:schemeClr val="bg1"/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42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9462"/>
          <a:stretch>
            <a:fillRect/>
          </a:stretch>
        </p:blipFill>
        <p:spPr>
          <a:xfrm rot="167514">
            <a:off x="2744124" y="4095120"/>
            <a:ext cx="972357" cy="1199158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</p:pic>
      <p:sp>
        <p:nvSpPr>
          <p:cNvPr id="44" name="Rectangle 43"/>
          <p:cNvSpPr/>
          <p:nvPr/>
        </p:nvSpPr>
        <p:spPr>
          <a:xfrm>
            <a:off x="8244665" y="4304201"/>
            <a:ext cx="2363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FF46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  <a:cs typeface="Poppins" panose="00000500000000000000" pitchFamily="50" charset="0"/>
              </a:rPr>
              <a:t>Modelleme</a:t>
            </a:r>
            <a:endParaRPr lang="en-ID" sz="3200" b="1" dirty="0">
              <a:solidFill>
                <a:srgbClr val="FF46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  <a:cs typeface="Poppins" panose="00000500000000000000" pitchFamily="50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43" name="Picture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r="9462"/>
          <a:stretch>
            <a:fillRect/>
          </a:stretch>
        </p:blipFill>
        <p:spPr>
          <a:xfrm rot="167514">
            <a:off x="5667879" y="4070984"/>
            <a:ext cx="972357" cy="1199158"/>
          </a:xfrm>
          <a:custGeom>
            <a:avLst/>
            <a:gdLst>
              <a:gd name="connsiteX0" fmla="*/ 0 w 7032949"/>
              <a:gd name="connsiteY0" fmla="*/ 0 h 8673371"/>
              <a:gd name="connsiteX1" fmla="*/ 3555012 w 7032949"/>
              <a:gd name="connsiteY1" fmla="*/ 792382 h 8673371"/>
              <a:gd name="connsiteX2" fmla="*/ 7032949 w 7032949"/>
              <a:gd name="connsiteY2" fmla="*/ 428314 h 8673371"/>
              <a:gd name="connsiteX3" fmla="*/ 7032949 w 7032949"/>
              <a:gd name="connsiteY3" fmla="*/ 8328923 h 8673371"/>
              <a:gd name="connsiteX4" fmla="*/ 5289687 w 7032949"/>
              <a:gd name="connsiteY4" fmla="*/ 8673371 h 8673371"/>
              <a:gd name="connsiteX5" fmla="*/ 878044 w 7032949"/>
              <a:gd name="connsiteY5" fmla="*/ 7258137 h 86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2949" h="8673371">
                <a:moveTo>
                  <a:pt x="0" y="0"/>
                </a:moveTo>
                <a:lnTo>
                  <a:pt x="3555012" y="792382"/>
                </a:lnTo>
                <a:lnTo>
                  <a:pt x="7032949" y="428314"/>
                </a:lnTo>
                <a:lnTo>
                  <a:pt x="7032949" y="8328923"/>
                </a:lnTo>
                <a:lnTo>
                  <a:pt x="5289687" y="8673371"/>
                </a:lnTo>
                <a:lnTo>
                  <a:pt x="878044" y="72581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12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78" y="3587231"/>
            <a:ext cx="4021020" cy="34384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10332" cy="3910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63" y="3405323"/>
            <a:ext cx="4757637" cy="36203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5733"/>
            <a:ext cx="3902614" cy="31699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81" y="0"/>
            <a:ext cx="4472310" cy="37029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40" y="0"/>
            <a:ext cx="4214486" cy="340532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71" y="0"/>
            <a:ext cx="5717129" cy="38659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9305" cy="71015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05" y="3352800"/>
            <a:ext cx="5542695" cy="3748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90" y="0"/>
            <a:ext cx="5669280" cy="4344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3680"/>
            <a:ext cx="7285256" cy="2704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23" y="0"/>
            <a:ext cx="5118313" cy="4153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836" y="0"/>
            <a:ext cx="3388164" cy="2748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56" y="2707142"/>
            <a:ext cx="4906744" cy="4150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18168"/>
          <a:stretch/>
        </p:blipFill>
        <p:spPr>
          <a:xfrm>
            <a:off x="5821680" y="-664313"/>
            <a:ext cx="6370320" cy="7522313"/>
          </a:xfrm>
          <a:prstGeom prst="rect">
            <a:avLst/>
          </a:prstGeom>
        </p:spPr>
      </p:pic>
      <p:pic>
        <p:nvPicPr>
          <p:cNvPr id="3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4" t="24068" r="28526" b="14141"/>
          <a:stretch/>
        </p:blipFill>
        <p:spPr>
          <a:xfrm>
            <a:off x="0" y="0"/>
            <a:ext cx="6918960" cy="6858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0BCC4-D888-2077-8A91-87DE0B5AAF49}"/>
              </a:ext>
            </a:extLst>
          </p:cNvPr>
          <p:cNvSpPr txBox="1"/>
          <p:nvPr/>
        </p:nvSpPr>
        <p:spPr>
          <a:xfrm rot="16200000">
            <a:off x="-972161" y="3265806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İş Yeri Eğitimi 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23997-E405-814C-F728-CD53273EEDB1}"/>
              </a:ext>
            </a:extLst>
          </p:cNvPr>
          <p:cNvSpPr txBox="1"/>
          <p:nvPr/>
        </p:nvSpPr>
        <p:spPr>
          <a:xfrm rot="16200000">
            <a:off x="-972162" y="1159990"/>
            <a:ext cx="2658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hilosopher" panose="00000500000000000000" pitchFamily="2" charset="0"/>
                <a:cs typeface="Poppins" panose="00000500000000000000" pitchFamily="50" charset="0"/>
              </a:rPr>
              <a:t>2022-2023</a:t>
            </a:r>
            <a:endParaRPr lang="en-ID" sz="1600" dirty="0">
              <a:solidFill>
                <a:schemeClr val="tx1">
                  <a:lumMod val="85000"/>
                  <a:lumOff val="15000"/>
                </a:schemeClr>
              </a:solidFill>
              <a:latin typeface="Philosopher" panose="00000500000000000000" pitchFamily="2" charset="0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33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411</Words>
  <Application>Microsoft Office PowerPoint</Application>
  <PresentationFormat>Widescreen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Anton</vt:lpstr>
      <vt:lpstr>Arial</vt:lpstr>
      <vt:lpstr>Cairo</vt:lpstr>
      <vt:lpstr>Calibri</vt:lpstr>
      <vt:lpstr>Calibri Light</vt:lpstr>
      <vt:lpstr>Jost</vt:lpstr>
      <vt:lpstr>Open Sans</vt:lpstr>
      <vt:lpstr>Philosopher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cagri avci</dc:creator>
  <cp:lastModifiedBy>cagri avci</cp:lastModifiedBy>
  <cp:revision>4</cp:revision>
  <dcterms:created xsi:type="dcterms:W3CDTF">2023-01-11T14:25:55Z</dcterms:created>
  <dcterms:modified xsi:type="dcterms:W3CDTF">2023-01-11T14:47:37Z</dcterms:modified>
</cp:coreProperties>
</file>